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4"/>
  </p:sldMasterIdLst>
  <p:notesMasterIdLst>
    <p:notesMasterId r:id="rId54"/>
  </p:notesMasterIdLst>
  <p:handoutMasterIdLst>
    <p:handoutMasterId r:id="rId55"/>
  </p:handoutMasterIdLst>
  <p:sldIdLst>
    <p:sldId id="256" r:id="rId5"/>
    <p:sldId id="265" r:id="rId6"/>
    <p:sldId id="262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310" r:id="rId31"/>
    <p:sldId id="289" r:id="rId32"/>
    <p:sldId id="290" r:id="rId33"/>
    <p:sldId id="291" r:id="rId34"/>
    <p:sldId id="292" r:id="rId35"/>
    <p:sldId id="294" r:id="rId36"/>
    <p:sldId id="311" r:id="rId37"/>
    <p:sldId id="293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</p:sldIdLst>
  <p:sldSz cx="9144000" cy="6858000" type="screen4x3"/>
  <p:notesSz cx="6805613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A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042E6D-0CA2-4317-BE56-545A1F1EC57F}" v="180" dt="2020-06-15T10:19:57.5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 varScale="1">
        <p:scale>
          <a:sx n="86" d="100"/>
          <a:sy n="86" d="100"/>
        </p:scale>
        <p:origin x="1530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61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r Porter" userId="caeb4aa7-6afb-46a3-a995-19b0c182e2ba" providerId="ADAL" clId="{E6042E6D-0CA2-4317-BE56-545A1F1EC57F}"/>
    <pc:docChg chg="undo custSel mod addSld delSld modSld">
      <pc:chgData name="Mr Porter" userId="caeb4aa7-6afb-46a3-a995-19b0c182e2ba" providerId="ADAL" clId="{E6042E6D-0CA2-4317-BE56-545A1F1EC57F}" dt="2020-06-15T10:20:41.989" v="1341" actId="26606"/>
      <pc:docMkLst>
        <pc:docMk/>
      </pc:docMkLst>
      <pc:sldChg chg="addSp delSp modSp mod">
        <pc:chgData name="Mr Porter" userId="caeb4aa7-6afb-46a3-a995-19b0c182e2ba" providerId="ADAL" clId="{E6042E6D-0CA2-4317-BE56-545A1F1EC57F}" dt="2020-06-15T09:39:12.002" v="35"/>
        <pc:sldMkLst>
          <pc:docMk/>
          <pc:sldMk cId="3606514065" sldId="256"/>
        </pc:sldMkLst>
        <pc:spChg chg="mod">
          <ac:chgData name="Mr Porter" userId="caeb4aa7-6afb-46a3-a995-19b0c182e2ba" providerId="ADAL" clId="{E6042E6D-0CA2-4317-BE56-545A1F1EC57F}" dt="2020-06-15T09:38:29.326" v="23" actId="26606"/>
          <ac:spMkLst>
            <pc:docMk/>
            <pc:sldMk cId="3606514065" sldId="256"/>
            <ac:spMk id="2" creationId="{00000000-0000-0000-0000-000000000000}"/>
          </ac:spMkLst>
        </pc:spChg>
        <pc:spChg chg="mod">
          <ac:chgData name="Mr Porter" userId="caeb4aa7-6afb-46a3-a995-19b0c182e2ba" providerId="ADAL" clId="{E6042E6D-0CA2-4317-BE56-545A1F1EC57F}" dt="2020-06-15T09:38:29.326" v="23" actId="26606"/>
          <ac:spMkLst>
            <pc:docMk/>
            <pc:sldMk cId="3606514065" sldId="256"/>
            <ac:spMk id="3" creationId="{00000000-0000-0000-0000-000000000000}"/>
          </ac:spMkLst>
        </pc:spChg>
        <pc:spChg chg="add del">
          <ac:chgData name="Mr Porter" userId="caeb4aa7-6afb-46a3-a995-19b0c182e2ba" providerId="ADAL" clId="{E6042E6D-0CA2-4317-BE56-545A1F1EC57F}" dt="2020-06-15T09:38:29.326" v="23" actId="26606"/>
          <ac:spMkLst>
            <pc:docMk/>
            <pc:sldMk cId="3606514065" sldId="256"/>
            <ac:spMk id="15" creationId="{2FDF0794-1B86-42B2-B8C7-F60123E638ED}"/>
          </ac:spMkLst>
        </pc:spChg>
        <pc:spChg chg="add del">
          <ac:chgData name="Mr Porter" userId="caeb4aa7-6afb-46a3-a995-19b0c182e2ba" providerId="ADAL" clId="{E6042E6D-0CA2-4317-BE56-545A1F1EC57F}" dt="2020-06-15T09:38:29.326" v="23" actId="26606"/>
          <ac:spMkLst>
            <pc:docMk/>
            <pc:sldMk cId="3606514065" sldId="256"/>
            <ac:spMk id="16" creationId="{EAA48FC5-3C83-4F1B-BC33-DF0B588F8317}"/>
          </ac:spMkLst>
        </pc:spChg>
        <pc:spChg chg="add del">
          <ac:chgData name="Mr Porter" userId="caeb4aa7-6afb-46a3-a995-19b0c182e2ba" providerId="ADAL" clId="{E6042E6D-0CA2-4317-BE56-545A1F1EC57F}" dt="2020-06-15T09:38:29.326" v="23" actId="26606"/>
          <ac:spMkLst>
            <pc:docMk/>
            <pc:sldMk cId="3606514065" sldId="256"/>
            <ac:spMk id="71" creationId="{2FDF0794-1B86-42B2-B8C7-F60123E638ED}"/>
          </ac:spMkLst>
        </pc:spChg>
        <pc:spChg chg="add del">
          <ac:chgData name="Mr Porter" userId="caeb4aa7-6afb-46a3-a995-19b0c182e2ba" providerId="ADAL" clId="{E6042E6D-0CA2-4317-BE56-545A1F1EC57F}" dt="2020-06-15T09:38:29.326" v="23" actId="26606"/>
          <ac:spMkLst>
            <pc:docMk/>
            <pc:sldMk cId="3606514065" sldId="256"/>
            <ac:spMk id="73" creationId="{EAA48FC5-3C83-4F1B-BC33-DF0B588F8317}"/>
          </ac:spMkLst>
        </pc:spChg>
        <pc:picChg chg="del">
          <ac:chgData name="Mr Porter" userId="caeb4aa7-6afb-46a3-a995-19b0c182e2ba" providerId="ADAL" clId="{E6042E6D-0CA2-4317-BE56-545A1F1EC57F}" dt="2020-06-15T09:37:58.497" v="20" actId="478"/>
          <ac:picMkLst>
            <pc:docMk/>
            <pc:sldMk cId="3606514065" sldId="256"/>
            <ac:picMk id="4" creationId="{00000000-0000-0000-0000-000000000000}"/>
          </ac:picMkLst>
        </pc:picChg>
        <pc:picChg chg="add mod ord">
          <ac:chgData name="Mr Porter" userId="caeb4aa7-6afb-46a3-a995-19b0c182e2ba" providerId="ADAL" clId="{E6042E6D-0CA2-4317-BE56-545A1F1EC57F}" dt="2020-06-15T09:39:12.002" v="35"/>
          <ac:picMkLst>
            <pc:docMk/>
            <pc:sldMk cId="3606514065" sldId="256"/>
            <ac:picMk id="1026" creationId="{4E648263-FD1C-4B52-94CC-E7CACF3D3409}"/>
          </ac:picMkLst>
        </pc:picChg>
        <pc:cxnChg chg="add del">
          <ac:chgData name="Mr Porter" userId="caeb4aa7-6afb-46a3-a995-19b0c182e2ba" providerId="ADAL" clId="{E6042E6D-0CA2-4317-BE56-545A1F1EC57F}" dt="2020-06-15T09:38:29.326" v="23" actId="26606"/>
          <ac:cxnSpMkLst>
            <pc:docMk/>
            <pc:sldMk cId="3606514065" sldId="256"/>
            <ac:cxnSpMk id="17" creationId="{62F01714-1A39-4194-BD47-8A9960C59985}"/>
          </ac:cxnSpMkLst>
        </pc:cxnChg>
        <pc:cxnChg chg="add del">
          <ac:chgData name="Mr Porter" userId="caeb4aa7-6afb-46a3-a995-19b0c182e2ba" providerId="ADAL" clId="{E6042E6D-0CA2-4317-BE56-545A1F1EC57F}" dt="2020-06-15T09:38:29.326" v="23" actId="26606"/>
          <ac:cxnSpMkLst>
            <pc:docMk/>
            <pc:sldMk cId="3606514065" sldId="256"/>
            <ac:cxnSpMk id="75" creationId="{62F01714-1A39-4194-BD47-8A9960C59985}"/>
          </ac:cxnSpMkLst>
        </pc:cxnChg>
      </pc:sldChg>
      <pc:sldChg chg="del">
        <pc:chgData name="Mr Porter" userId="caeb4aa7-6afb-46a3-a995-19b0c182e2ba" providerId="ADAL" clId="{E6042E6D-0CA2-4317-BE56-545A1F1EC57F}" dt="2020-06-15T09:37:52.915" v="19" actId="47"/>
        <pc:sldMkLst>
          <pc:docMk/>
          <pc:sldMk cId="2124926539" sldId="258"/>
        </pc:sldMkLst>
      </pc:sldChg>
      <pc:sldChg chg="addSp delSp modSp mod">
        <pc:chgData name="Mr Porter" userId="caeb4aa7-6afb-46a3-a995-19b0c182e2ba" providerId="ADAL" clId="{E6042E6D-0CA2-4317-BE56-545A1F1EC57F}" dt="2020-06-15T09:43:41.531" v="301" actId="113"/>
        <pc:sldMkLst>
          <pc:docMk/>
          <pc:sldMk cId="3389500544" sldId="262"/>
        </pc:sldMkLst>
        <pc:spChg chg="mod">
          <ac:chgData name="Mr Porter" userId="caeb4aa7-6afb-46a3-a995-19b0c182e2ba" providerId="ADAL" clId="{E6042E6D-0CA2-4317-BE56-545A1F1EC57F}" dt="2020-06-15T09:43:41.531" v="301" actId="113"/>
          <ac:spMkLst>
            <pc:docMk/>
            <pc:sldMk cId="3389500544" sldId="262"/>
            <ac:spMk id="2" creationId="{00000000-0000-0000-0000-000000000000}"/>
          </ac:spMkLst>
        </pc:spChg>
        <pc:spChg chg="mod">
          <ac:chgData name="Mr Porter" userId="caeb4aa7-6afb-46a3-a995-19b0c182e2ba" providerId="ADAL" clId="{E6042E6D-0CA2-4317-BE56-545A1F1EC57F}" dt="2020-06-15T09:43:21.356" v="296" actId="26606"/>
          <ac:spMkLst>
            <pc:docMk/>
            <pc:sldMk cId="3389500544" sldId="262"/>
            <ac:spMk id="4" creationId="{00000000-0000-0000-0000-000000000000}"/>
          </ac:spMkLst>
        </pc:spChg>
        <pc:spChg chg="del">
          <ac:chgData name="Mr Porter" userId="caeb4aa7-6afb-46a3-a995-19b0c182e2ba" providerId="ADAL" clId="{E6042E6D-0CA2-4317-BE56-545A1F1EC57F}" dt="2020-06-15T09:43:21.356" v="296" actId="26606"/>
          <ac:spMkLst>
            <pc:docMk/>
            <pc:sldMk cId="3389500544" sldId="262"/>
            <ac:spMk id="71" creationId="{4FAE1107-CEC3-4041-8BAA-CDB6F6759B35}"/>
          </ac:spMkLst>
        </pc:spChg>
        <pc:picChg chg="add mod">
          <ac:chgData name="Mr Porter" userId="caeb4aa7-6afb-46a3-a995-19b0c182e2ba" providerId="ADAL" clId="{E6042E6D-0CA2-4317-BE56-545A1F1EC57F}" dt="2020-06-15T09:43:25.997" v="297" actId="18131"/>
          <ac:picMkLst>
            <pc:docMk/>
            <pc:sldMk cId="3389500544" sldId="262"/>
            <ac:picMk id="2050" creationId="{9864B617-A1DF-4649-8159-6752CF877458}"/>
          </ac:picMkLst>
        </pc:picChg>
        <pc:cxnChg chg="del">
          <ac:chgData name="Mr Porter" userId="caeb4aa7-6afb-46a3-a995-19b0c182e2ba" providerId="ADAL" clId="{E6042E6D-0CA2-4317-BE56-545A1F1EC57F}" dt="2020-06-15T09:43:21.356" v="296" actId="26606"/>
          <ac:cxnSpMkLst>
            <pc:docMk/>
            <pc:sldMk cId="3389500544" sldId="262"/>
            <ac:cxnSpMk id="73" creationId="{1AEA88FB-F5DD-45CE-AAE1-7B33D0ABDD25}"/>
          </ac:cxnSpMkLst>
        </pc:cxnChg>
      </pc:sldChg>
      <pc:sldChg chg="modSp mod">
        <pc:chgData name="Mr Porter" userId="caeb4aa7-6afb-46a3-a995-19b0c182e2ba" providerId="ADAL" clId="{E6042E6D-0CA2-4317-BE56-545A1F1EC57F}" dt="2020-06-15T09:40:24.771" v="54" actId="20577"/>
        <pc:sldMkLst>
          <pc:docMk/>
          <pc:sldMk cId="1086408598" sldId="265"/>
        </pc:sldMkLst>
        <pc:spChg chg="mod">
          <ac:chgData name="Mr Porter" userId="caeb4aa7-6afb-46a3-a995-19b0c182e2ba" providerId="ADAL" clId="{E6042E6D-0CA2-4317-BE56-545A1F1EC57F}" dt="2020-06-15T09:40:24.771" v="54" actId="20577"/>
          <ac:spMkLst>
            <pc:docMk/>
            <pc:sldMk cId="1086408598" sldId="265"/>
            <ac:spMk id="2" creationId="{00000000-0000-0000-0000-000000000000}"/>
          </ac:spMkLst>
        </pc:spChg>
      </pc:sldChg>
      <pc:sldChg chg="addSp delSp modSp add mod setBg">
        <pc:chgData name="Mr Porter" userId="caeb4aa7-6afb-46a3-a995-19b0c182e2ba" providerId="ADAL" clId="{E6042E6D-0CA2-4317-BE56-545A1F1EC57F}" dt="2020-06-15T09:44:43.039" v="455" actId="26606"/>
        <pc:sldMkLst>
          <pc:docMk/>
          <pc:sldMk cId="2778408159" sldId="266"/>
        </pc:sldMkLst>
        <pc:spChg chg="mod">
          <ac:chgData name="Mr Porter" userId="caeb4aa7-6afb-46a3-a995-19b0c182e2ba" providerId="ADAL" clId="{E6042E6D-0CA2-4317-BE56-545A1F1EC57F}" dt="2020-06-15T09:44:43.039" v="455" actId="26606"/>
          <ac:spMkLst>
            <pc:docMk/>
            <pc:sldMk cId="2778408159" sldId="266"/>
            <ac:spMk id="2" creationId="{00000000-0000-0000-0000-000000000000}"/>
          </ac:spMkLst>
        </pc:spChg>
        <pc:spChg chg="mod">
          <ac:chgData name="Mr Porter" userId="caeb4aa7-6afb-46a3-a995-19b0c182e2ba" providerId="ADAL" clId="{E6042E6D-0CA2-4317-BE56-545A1F1EC57F}" dt="2020-06-15T09:44:43.039" v="455" actId="26606"/>
          <ac:spMkLst>
            <pc:docMk/>
            <pc:sldMk cId="2778408159" sldId="266"/>
            <ac:spMk id="4" creationId="{00000000-0000-0000-0000-000000000000}"/>
          </ac:spMkLst>
        </pc:spChg>
        <pc:spChg chg="add">
          <ac:chgData name="Mr Porter" userId="caeb4aa7-6afb-46a3-a995-19b0c182e2ba" providerId="ADAL" clId="{E6042E6D-0CA2-4317-BE56-545A1F1EC57F}" dt="2020-06-15T09:44:43.039" v="455" actId="26606"/>
          <ac:spMkLst>
            <pc:docMk/>
            <pc:sldMk cId="2778408159" sldId="266"/>
            <ac:spMk id="71" creationId="{57D175FC-84CC-4D12-A5E2-FA27D934E9CE}"/>
          </ac:spMkLst>
        </pc:spChg>
        <pc:picChg chg="del">
          <ac:chgData name="Mr Porter" userId="caeb4aa7-6afb-46a3-a995-19b0c182e2ba" providerId="ADAL" clId="{E6042E6D-0CA2-4317-BE56-545A1F1EC57F}" dt="2020-06-15T09:43:44.345" v="303" actId="478"/>
          <ac:picMkLst>
            <pc:docMk/>
            <pc:sldMk cId="2778408159" sldId="266"/>
            <ac:picMk id="2050" creationId="{9864B617-A1DF-4649-8159-6752CF877458}"/>
          </ac:picMkLst>
        </pc:picChg>
        <pc:picChg chg="add mod ord">
          <ac:chgData name="Mr Porter" userId="caeb4aa7-6afb-46a3-a995-19b0c182e2ba" providerId="ADAL" clId="{E6042E6D-0CA2-4317-BE56-545A1F1EC57F}" dt="2020-06-15T09:44:43.039" v="455" actId="26606"/>
          <ac:picMkLst>
            <pc:docMk/>
            <pc:sldMk cId="2778408159" sldId="266"/>
            <ac:picMk id="3074" creationId="{FAAB206C-8D9F-41AB-B949-49BF32A9F2A8}"/>
          </ac:picMkLst>
        </pc:picChg>
        <pc:cxnChg chg="add">
          <ac:chgData name="Mr Porter" userId="caeb4aa7-6afb-46a3-a995-19b0c182e2ba" providerId="ADAL" clId="{E6042E6D-0CA2-4317-BE56-545A1F1EC57F}" dt="2020-06-15T09:44:43.039" v="455" actId="26606"/>
          <ac:cxnSpMkLst>
            <pc:docMk/>
            <pc:sldMk cId="2778408159" sldId="266"/>
            <ac:cxnSpMk id="73" creationId="{8AC38328-2D50-4DDB-BD20-28DE12E4996E}"/>
          </ac:cxnSpMkLst>
        </pc:cxnChg>
      </pc:sldChg>
      <pc:sldChg chg="addSp delSp modSp add mod setBg delDesignElem">
        <pc:chgData name="Mr Porter" userId="caeb4aa7-6afb-46a3-a995-19b0c182e2ba" providerId="ADAL" clId="{E6042E6D-0CA2-4317-BE56-545A1F1EC57F}" dt="2020-06-15T09:45:41.492" v="647" actId="26606"/>
        <pc:sldMkLst>
          <pc:docMk/>
          <pc:sldMk cId="4011468633" sldId="267"/>
        </pc:sldMkLst>
        <pc:spChg chg="mod">
          <ac:chgData name="Mr Porter" userId="caeb4aa7-6afb-46a3-a995-19b0c182e2ba" providerId="ADAL" clId="{E6042E6D-0CA2-4317-BE56-545A1F1EC57F}" dt="2020-06-15T09:45:33.055" v="645" actId="20577"/>
          <ac:spMkLst>
            <pc:docMk/>
            <pc:sldMk cId="4011468633" sldId="267"/>
            <ac:spMk id="2" creationId="{00000000-0000-0000-0000-000000000000}"/>
          </ac:spMkLst>
        </pc:spChg>
        <pc:spChg chg="mod">
          <ac:chgData name="Mr Porter" userId="caeb4aa7-6afb-46a3-a995-19b0c182e2ba" providerId="ADAL" clId="{E6042E6D-0CA2-4317-BE56-545A1F1EC57F}" dt="2020-06-15T09:45:00.290" v="468" actId="20577"/>
          <ac:spMkLst>
            <pc:docMk/>
            <pc:sldMk cId="4011468633" sldId="267"/>
            <ac:spMk id="4" creationId="{00000000-0000-0000-0000-000000000000}"/>
          </ac:spMkLst>
        </pc:spChg>
        <pc:spChg chg="add">
          <ac:chgData name="Mr Porter" userId="caeb4aa7-6afb-46a3-a995-19b0c182e2ba" providerId="ADAL" clId="{E6042E6D-0CA2-4317-BE56-545A1F1EC57F}" dt="2020-06-15T09:45:41.492" v="647" actId="26606"/>
          <ac:spMkLst>
            <pc:docMk/>
            <pc:sldMk cId="4011468633" sldId="267"/>
            <ac:spMk id="12" creationId="{57D175FC-84CC-4D12-A5E2-FA27D934E9CE}"/>
          </ac:spMkLst>
        </pc:spChg>
        <pc:spChg chg="del">
          <ac:chgData name="Mr Porter" userId="caeb4aa7-6afb-46a3-a995-19b0c182e2ba" providerId="ADAL" clId="{E6042E6D-0CA2-4317-BE56-545A1F1EC57F}" dt="2020-06-15T09:44:49.679" v="457"/>
          <ac:spMkLst>
            <pc:docMk/>
            <pc:sldMk cId="4011468633" sldId="267"/>
            <ac:spMk id="71" creationId="{57D175FC-84CC-4D12-A5E2-FA27D934E9CE}"/>
          </ac:spMkLst>
        </pc:spChg>
        <pc:picChg chg="add mod ord">
          <ac:chgData name="Mr Porter" userId="caeb4aa7-6afb-46a3-a995-19b0c182e2ba" providerId="ADAL" clId="{E6042E6D-0CA2-4317-BE56-545A1F1EC57F}" dt="2020-06-15T09:45:41.492" v="647" actId="26606"/>
          <ac:picMkLst>
            <pc:docMk/>
            <pc:sldMk cId="4011468633" sldId="267"/>
            <ac:picMk id="7" creationId="{9D89BC6F-2D21-44BA-A698-265CC89B2DF9}"/>
          </ac:picMkLst>
        </pc:picChg>
        <pc:picChg chg="del">
          <ac:chgData name="Mr Porter" userId="caeb4aa7-6afb-46a3-a995-19b0c182e2ba" providerId="ADAL" clId="{E6042E6D-0CA2-4317-BE56-545A1F1EC57F}" dt="2020-06-15T09:44:51.329" v="458" actId="478"/>
          <ac:picMkLst>
            <pc:docMk/>
            <pc:sldMk cId="4011468633" sldId="267"/>
            <ac:picMk id="3074" creationId="{FAAB206C-8D9F-41AB-B949-49BF32A9F2A8}"/>
          </ac:picMkLst>
        </pc:picChg>
        <pc:cxnChg chg="add">
          <ac:chgData name="Mr Porter" userId="caeb4aa7-6afb-46a3-a995-19b0c182e2ba" providerId="ADAL" clId="{E6042E6D-0CA2-4317-BE56-545A1F1EC57F}" dt="2020-06-15T09:45:41.492" v="647" actId="26606"/>
          <ac:cxnSpMkLst>
            <pc:docMk/>
            <pc:sldMk cId="4011468633" sldId="267"/>
            <ac:cxnSpMk id="14" creationId="{8AC38328-2D50-4DDB-BD20-28DE12E4996E}"/>
          </ac:cxnSpMkLst>
        </pc:cxnChg>
        <pc:cxnChg chg="del">
          <ac:chgData name="Mr Porter" userId="caeb4aa7-6afb-46a3-a995-19b0c182e2ba" providerId="ADAL" clId="{E6042E6D-0CA2-4317-BE56-545A1F1EC57F}" dt="2020-06-15T09:44:49.679" v="457"/>
          <ac:cxnSpMkLst>
            <pc:docMk/>
            <pc:sldMk cId="4011468633" sldId="267"/>
            <ac:cxnSpMk id="73" creationId="{8AC38328-2D50-4DDB-BD20-28DE12E4996E}"/>
          </ac:cxnSpMkLst>
        </pc:cxnChg>
      </pc:sldChg>
      <pc:sldChg chg="addSp delSp modSp add mod setBg delDesignElem">
        <pc:chgData name="Mr Porter" userId="caeb4aa7-6afb-46a3-a995-19b0c182e2ba" providerId="ADAL" clId="{E6042E6D-0CA2-4317-BE56-545A1F1EC57F}" dt="2020-06-15T09:47:09.687" v="688" actId="255"/>
        <pc:sldMkLst>
          <pc:docMk/>
          <pc:sldMk cId="1538499241" sldId="268"/>
        </pc:sldMkLst>
        <pc:spChg chg="mod">
          <ac:chgData name="Mr Porter" userId="caeb4aa7-6afb-46a3-a995-19b0c182e2ba" providerId="ADAL" clId="{E6042E6D-0CA2-4317-BE56-545A1F1EC57F}" dt="2020-06-15T09:47:09.687" v="688" actId="255"/>
          <ac:spMkLst>
            <pc:docMk/>
            <pc:sldMk cId="1538499241" sldId="268"/>
            <ac:spMk id="2" creationId="{00000000-0000-0000-0000-000000000000}"/>
          </ac:spMkLst>
        </pc:spChg>
        <pc:spChg chg="mod">
          <ac:chgData name="Mr Porter" userId="caeb4aa7-6afb-46a3-a995-19b0c182e2ba" providerId="ADAL" clId="{E6042E6D-0CA2-4317-BE56-545A1F1EC57F}" dt="2020-06-15T09:47:04.325" v="687" actId="26606"/>
          <ac:spMkLst>
            <pc:docMk/>
            <pc:sldMk cId="1538499241" sldId="268"/>
            <ac:spMk id="4" creationId="{00000000-0000-0000-0000-000000000000}"/>
          </ac:spMkLst>
        </pc:spChg>
        <pc:spChg chg="del">
          <ac:chgData name="Mr Porter" userId="caeb4aa7-6afb-46a3-a995-19b0c182e2ba" providerId="ADAL" clId="{E6042E6D-0CA2-4317-BE56-545A1F1EC57F}" dt="2020-06-15T09:45:44.824" v="649"/>
          <ac:spMkLst>
            <pc:docMk/>
            <pc:sldMk cId="1538499241" sldId="268"/>
            <ac:spMk id="12" creationId="{57D175FC-84CC-4D12-A5E2-FA27D934E9CE}"/>
          </ac:spMkLst>
        </pc:spChg>
        <pc:picChg chg="del">
          <ac:chgData name="Mr Porter" userId="caeb4aa7-6afb-46a3-a995-19b0c182e2ba" providerId="ADAL" clId="{E6042E6D-0CA2-4317-BE56-545A1F1EC57F}" dt="2020-06-15T09:45:46.034" v="650" actId="478"/>
          <ac:picMkLst>
            <pc:docMk/>
            <pc:sldMk cId="1538499241" sldId="268"/>
            <ac:picMk id="7" creationId="{9D89BC6F-2D21-44BA-A698-265CC89B2DF9}"/>
          </ac:picMkLst>
        </pc:picChg>
        <pc:picChg chg="add mod">
          <ac:chgData name="Mr Porter" userId="caeb4aa7-6afb-46a3-a995-19b0c182e2ba" providerId="ADAL" clId="{E6042E6D-0CA2-4317-BE56-545A1F1EC57F}" dt="2020-06-15T09:47:04.325" v="687" actId="26606"/>
          <ac:picMkLst>
            <pc:docMk/>
            <pc:sldMk cId="1538499241" sldId="268"/>
            <ac:picMk id="4098" creationId="{A342D6FA-7D88-4D03-9D23-CF13CDAE1C87}"/>
          </ac:picMkLst>
        </pc:picChg>
        <pc:cxnChg chg="del">
          <ac:chgData name="Mr Porter" userId="caeb4aa7-6afb-46a3-a995-19b0c182e2ba" providerId="ADAL" clId="{E6042E6D-0CA2-4317-BE56-545A1F1EC57F}" dt="2020-06-15T09:45:44.824" v="649"/>
          <ac:cxnSpMkLst>
            <pc:docMk/>
            <pc:sldMk cId="1538499241" sldId="268"/>
            <ac:cxnSpMk id="14" creationId="{8AC38328-2D50-4DDB-BD20-28DE12E4996E}"/>
          </ac:cxnSpMkLst>
        </pc:cxnChg>
      </pc:sldChg>
      <pc:sldChg chg="addSp delSp modSp add mod setBg">
        <pc:chgData name="Mr Porter" userId="caeb4aa7-6afb-46a3-a995-19b0c182e2ba" providerId="ADAL" clId="{E6042E6D-0CA2-4317-BE56-545A1F1EC57F}" dt="2020-06-15T09:48:03.094" v="702" actId="20577"/>
        <pc:sldMkLst>
          <pc:docMk/>
          <pc:sldMk cId="3432273190" sldId="269"/>
        </pc:sldMkLst>
        <pc:spChg chg="mod">
          <ac:chgData name="Mr Porter" userId="caeb4aa7-6afb-46a3-a995-19b0c182e2ba" providerId="ADAL" clId="{E6042E6D-0CA2-4317-BE56-545A1F1EC57F}" dt="2020-06-15T09:48:03.094" v="702" actId="20577"/>
          <ac:spMkLst>
            <pc:docMk/>
            <pc:sldMk cId="3432273190" sldId="269"/>
            <ac:spMk id="2" creationId="{00000000-0000-0000-0000-000000000000}"/>
          </ac:spMkLst>
        </pc:spChg>
        <pc:spChg chg="add mod">
          <ac:chgData name="Mr Porter" userId="caeb4aa7-6afb-46a3-a995-19b0c182e2ba" providerId="ADAL" clId="{E6042E6D-0CA2-4317-BE56-545A1F1EC57F}" dt="2020-06-15T09:47:44.614" v="698" actId="164"/>
          <ac:spMkLst>
            <pc:docMk/>
            <pc:sldMk cId="3432273190" sldId="269"/>
            <ac:spMk id="8" creationId="{C2DC63CB-2388-457A-A6EF-B500E2DB294E}"/>
          </ac:spMkLst>
        </pc:spChg>
        <pc:spChg chg="add mod">
          <ac:chgData name="Mr Porter" userId="caeb4aa7-6afb-46a3-a995-19b0c182e2ba" providerId="ADAL" clId="{E6042E6D-0CA2-4317-BE56-545A1F1EC57F}" dt="2020-06-15T09:47:44.614" v="698" actId="164"/>
          <ac:spMkLst>
            <pc:docMk/>
            <pc:sldMk cId="3432273190" sldId="269"/>
            <ac:spMk id="9" creationId="{67D11DBE-C54B-44A8-B336-1CCEDA8FB7F1}"/>
          </ac:spMkLst>
        </pc:spChg>
        <pc:spChg chg="add mod">
          <ac:chgData name="Mr Porter" userId="caeb4aa7-6afb-46a3-a995-19b0c182e2ba" providerId="ADAL" clId="{E6042E6D-0CA2-4317-BE56-545A1F1EC57F}" dt="2020-06-15T09:47:44.614" v="698" actId="164"/>
          <ac:spMkLst>
            <pc:docMk/>
            <pc:sldMk cId="3432273190" sldId="269"/>
            <ac:spMk id="10" creationId="{D1A1FF3A-7EDE-4EFA-BD6D-C42B5A3D2FDF}"/>
          </ac:spMkLst>
        </pc:spChg>
        <pc:grpChg chg="add mod">
          <ac:chgData name="Mr Porter" userId="caeb4aa7-6afb-46a3-a995-19b0c182e2ba" providerId="ADAL" clId="{E6042E6D-0CA2-4317-BE56-545A1F1EC57F}" dt="2020-06-15T09:47:44.614" v="698" actId="164"/>
          <ac:grpSpMkLst>
            <pc:docMk/>
            <pc:sldMk cId="3432273190" sldId="269"/>
            <ac:grpSpMk id="3" creationId="{8A13EBF6-0C21-4B6C-97F2-79D3C341469C}"/>
          </ac:grpSpMkLst>
        </pc:grpChg>
        <pc:picChg chg="add mod">
          <ac:chgData name="Mr Porter" userId="caeb4aa7-6afb-46a3-a995-19b0c182e2ba" providerId="ADAL" clId="{E6042E6D-0CA2-4317-BE56-545A1F1EC57F}" dt="2020-06-15T09:47:44.614" v="698" actId="164"/>
          <ac:picMkLst>
            <pc:docMk/>
            <pc:sldMk cId="3432273190" sldId="269"/>
            <ac:picMk id="5" creationId="{78481395-2D4D-40EB-B635-BB60AB05F835}"/>
          </ac:picMkLst>
        </pc:picChg>
        <pc:picChg chg="add mod">
          <ac:chgData name="Mr Porter" userId="caeb4aa7-6afb-46a3-a995-19b0c182e2ba" providerId="ADAL" clId="{E6042E6D-0CA2-4317-BE56-545A1F1EC57F}" dt="2020-06-15T09:47:44.614" v="698" actId="164"/>
          <ac:picMkLst>
            <pc:docMk/>
            <pc:sldMk cId="3432273190" sldId="269"/>
            <ac:picMk id="6" creationId="{BA916778-DF3A-4856-BA04-92178A3410D5}"/>
          </ac:picMkLst>
        </pc:picChg>
        <pc:picChg chg="add mod">
          <ac:chgData name="Mr Porter" userId="caeb4aa7-6afb-46a3-a995-19b0c182e2ba" providerId="ADAL" clId="{E6042E6D-0CA2-4317-BE56-545A1F1EC57F}" dt="2020-06-15T09:47:44.614" v="698" actId="164"/>
          <ac:picMkLst>
            <pc:docMk/>
            <pc:sldMk cId="3432273190" sldId="269"/>
            <ac:picMk id="7" creationId="{3F8B3B38-4759-4074-922A-1B08DC1EB186}"/>
          </ac:picMkLst>
        </pc:picChg>
        <pc:picChg chg="del">
          <ac:chgData name="Mr Porter" userId="caeb4aa7-6afb-46a3-a995-19b0c182e2ba" providerId="ADAL" clId="{E6042E6D-0CA2-4317-BE56-545A1F1EC57F}" dt="2020-06-15T09:47:14.645" v="690" actId="478"/>
          <ac:picMkLst>
            <pc:docMk/>
            <pc:sldMk cId="3432273190" sldId="269"/>
            <ac:picMk id="4098" creationId="{A342D6FA-7D88-4D03-9D23-CF13CDAE1C87}"/>
          </ac:picMkLst>
        </pc:picChg>
      </pc:sldChg>
      <pc:sldChg chg="addSp delSp modSp add mod">
        <pc:chgData name="Mr Porter" userId="caeb4aa7-6afb-46a3-a995-19b0c182e2ba" providerId="ADAL" clId="{E6042E6D-0CA2-4317-BE56-545A1F1EC57F}" dt="2020-06-15T09:50:04.731" v="762" actId="571"/>
        <pc:sldMkLst>
          <pc:docMk/>
          <pc:sldMk cId="968979942" sldId="270"/>
        </pc:sldMkLst>
        <pc:spChg chg="mod">
          <ac:chgData name="Mr Porter" userId="caeb4aa7-6afb-46a3-a995-19b0c182e2ba" providerId="ADAL" clId="{E6042E6D-0CA2-4317-BE56-545A1F1EC57F}" dt="2020-06-15T09:48:58.633" v="746" actId="20577"/>
          <ac:spMkLst>
            <pc:docMk/>
            <pc:sldMk cId="968979942" sldId="270"/>
            <ac:spMk id="2" creationId="{00000000-0000-0000-0000-000000000000}"/>
          </ac:spMkLst>
        </pc:spChg>
        <pc:spChg chg="add mod">
          <ac:chgData name="Mr Porter" userId="caeb4aa7-6afb-46a3-a995-19b0c182e2ba" providerId="ADAL" clId="{E6042E6D-0CA2-4317-BE56-545A1F1EC57F}" dt="2020-06-15T09:50:02.555" v="761" actId="1076"/>
          <ac:spMkLst>
            <pc:docMk/>
            <pc:sldMk cId="968979942" sldId="270"/>
            <ac:spMk id="19" creationId="{7E7FD0C3-C9E2-4DA0-A158-D309E34FD7BE}"/>
          </ac:spMkLst>
        </pc:spChg>
        <pc:spChg chg="add mod">
          <ac:chgData name="Mr Porter" userId="caeb4aa7-6afb-46a3-a995-19b0c182e2ba" providerId="ADAL" clId="{E6042E6D-0CA2-4317-BE56-545A1F1EC57F}" dt="2020-06-15T09:50:04.731" v="762" actId="571"/>
          <ac:spMkLst>
            <pc:docMk/>
            <pc:sldMk cId="968979942" sldId="270"/>
            <ac:spMk id="20" creationId="{E9D38180-69D2-45D4-828A-4F5DA52E22A8}"/>
          </ac:spMkLst>
        </pc:spChg>
        <pc:grpChg chg="del">
          <ac:chgData name="Mr Porter" userId="caeb4aa7-6afb-46a3-a995-19b0c182e2ba" providerId="ADAL" clId="{E6042E6D-0CA2-4317-BE56-545A1F1EC57F}" dt="2020-06-15T09:48:26.169" v="704" actId="478"/>
          <ac:grpSpMkLst>
            <pc:docMk/>
            <pc:sldMk cId="968979942" sldId="270"/>
            <ac:grpSpMk id="3" creationId="{8A13EBF6-0C21-4B6C-97F2-79D3C341469C}"/>
          </ac:grpSpMkLst>
        </pc:grpChg>
        <pc:picChg chg="add mod">
          <ac:chgData name="Mr Porter" userId="caeb4aa7-6afb-46a3-a995-19b0c182e2ba" providerId="ADAL" clId="{E6042E6D-0CA2-4317-BE56-545A1F1EC57F}" dt="2020-06-15T09:48:44.694" v="707"/>
          <ac:picMkLst>
            <pc:docMk/>
            <pc:sldMk cId="968979942" sldId="270"/>
            <ac:picMk id="11" creationId="{F6A109AB-9EB7-42A8-8DB8-A58382FBBA8B}"/>
          </ac:picMkLst>
        </pc:picChg>
        <pc:cxnChg chg="add mod">
          <ac:chgData name="Mr Porter" userId="caeb4aa7-6afb-46a3-a995-19b0c182e2ba" providerId="ADAL" clId="{E6042E6D-0CA2-4317-BE56-545A1F1EC57F}" dt="2020-06-15T09:49:45.835" v="755" actId="14100"/>
          <ac:cxnSpMkLst>
            <pc:docMk/>
            <pc:sldMk cId="968979942" sldId="270"/>
            <ac:cxnSpMk id="12" creationId="{7F0F4099-3F9C-4000-B345-3C05FA15A929}"/>
          </ac:cxnSpMkLst>
        </pc:cxnChg>
        <pc:cxnChg chg="add mod">
          <ac:chgData name="Mr Porter" userId="caeb4aa7-6afb-46a3-a995-19b0c182e2ba" providerId="ADAL" clId="{E6042E6D-0CA2-4317-BE56-545A1F1EC57F}" dt="2020-06-15T09:49:39.003" v="753" actId="1076"/>
          <ac:cxnSpMkLst>
            <pc:docMk/>
            <pc:sldMk cId="968979942" sldId="270"/>
            <ac:cxnSpMk id="14" creationId="{904454A6-50AD-41AD-8463-DBE960BD48F8}"/>
          </ac:cxnSpMkLst>
        </pc:cxnChg>
        <pc:cxnChg chg="add mod">
          <ac:chgData name="Mr Porter" userId="caeb4aa7-6afb-46a3-a995-19b0c182e2ba" providerId="ADAL" clId="{E6042E6D-0CA2-4317-BE56-545A1F1EC57F}" dt="2020-06-15T09:49:42.795" v="754" actId="1076"/>
          <ac:cxnSpMkLst>
            <pc:docMk/>
            <pc:sldMk cId="968979942" sldId="270"/>
            <ac:cxnSpMk id="16" creationId="{58991CD1-415D-48EE-9D70-3DB7E0F44105}"/>
          </ac:cxnSpMkLst>
        </pc:cxnChg>
        <pc:cxnChg chg="add mod">
          <ac:chgData name="Mr Porter" userId="caeb4aa7-6afb-46a3-a995-19b0c182e2ba" providerId="ADAL" clId="{E6042E6D-0CA2-4317-BE56-545A1F1EC57F}" dt="2020-06-15T09:49:50.579" v="756" actId="571"/>
          <ac:cxnSpMkLst>
            <pc:docMk/>
            <pc:sldMk cId="968979942" sldId="270"/>
            <ac:cxnSpMk id="18" creationId="{FA1AD7A2-6BFE-48A0-A952-D9EA89BB16FA}"/>
          </ac:cxnSpMkLst>
        </pc:cxnChg>
      </pc:sldChg>
      <pc:sldChg chg="addSp delSp modSp add mod">
        <pc:chgData name="Mr Porter" userId="caeb4aa7-6afb-46a3-a995-19b0c182e2ba" providerId="ADAL" clId="{E6042E6D-0CA2-4317-BE56-545A1F1EC57F}" dt="2020-06-15T09:52:17.042" v="784" actId="1076"/>
        <pc:sldMkLst>
          <pc:docMk/>
          <pc:sldMk cId="2883232280" sldId="271"/>
        </pc:sldMkLst>
        <pc:spChg chg="mod">
          <ac:chgData name="Mr Porter" userId="caeb4aa7-6afb-46a3-a995-19b0c182e2ba" providerId="ADAL" clId="{E6042E6D-0CA2-4317-BE56-545A1F1EC57F}" dt="2020-06-15T09:50:52.614" v="774" actId="255"/>
          <ac:spMkLst>
            <pc:docMk/>
            <pc:sldMk cId="2883232280" sldId="271"/>
            <ac:spMk id="2" creationId="{00000000-0000-0000-0000-000000000000}"/>
          </ac:spMkLst>
        </pc:spChg>
        <pc:spChg chg="mod">
          <ac:chgData name="Mr Porter" userId="caeb4aa7-6afb-46a3-a995-19b0c182e2ba" providerId="ADAL" clId="{E6042E6D-0CA2-4317-BE56-545A1F1EC57F}" dt="2020-06-15T09:50:46.905" v="772" actId="20577"/>
          <ac:spMkLst>
            <pc:docMk/>
            <pc:sldMk cId="2883232280" sldId="271"/>
            <ac:spMk id="4" creationId="{00000000-0000-0000-0000-000000000000}"/>
          </ac:spMkLst>
        </pc:spChg>
        <pc:grpChg chg="del">
          <ac:chgData name="Mr Porter" userId="caeb4aa7-6afb-46a3-a995-19b0c182e2ba" providerId="ADAL" clId="{E6042E6D-0CA2-4317-BE56-545A1F1EC57F}" dt="2020-06-15T09:50:37.034" v="764" actId="478"/>
          <ac:grpSpMkLst>
            <pc:docMk/>
            <pc:sldMk cId="2883232280" sldId="271"/>
            <ac:grpSpMk id="3" creationId="{8A13EBF6-0C21-4B6C-97F2-79D3C341469C}"/>
          </ac:grpSpMkLst>
        </pc:grpChg>
        <pc:picChg chg="add mod">
          <ac:chgData name="Mr Porter" userId="caeb4aa7-6afb-46a3-a995-19b0c182e2ba" providerId="ADAL" clId="{E6042E6D-0CA2-4317-BE56-545A1F1EC57F}" dt="2020-06-15T09:52:17.042" v="784" actId="1076"/>
          <ac:picMkLst>
            <pc:docMk/>
            <pc:sldMk cId="2883232280" sldId="271"/>
            <ac:picMk id="6146" creationId="{2EF56D50-7522-4384-AB46-5B2170F9ECBF}"/>
          </ac:picMkLst>
        </pc:picChg>
      </pc:sldChg>
      <pc:sldChg chg="addSp delSp modSp add mod setBg">
        <pc:chgData name="Mr Porter" userId="caeb4aa7-6afb-46a3-a995-19b0c182e2ba" providerId="ADAL" clId="{E6042E6D-0CA2-4317-BE56-545A1F1EC57F}" dt="2020-06-15T09:54:01.068" v="823" actId="255"/>
        <pc:sldMkLst>
          <pc:docMk/>
          <pc:sldMk cId="203238574" sldId="272"/>
        </pc:sldMkLst>
        <pc:spChg chg="mod">
          <ac:chgData name="Mr Porter" userId="caeb4aa7-6afb-46a3-a995-19b0c182e2ba" providerId="ADAL" clId="{E6042E6D-0CA2-4317-BE56-545A1F1EC57F}" dt="2020-06-15T09:54:01.068" v="823" actId="255"/>
          <ac:spMkLst>
            <pc:docMk/>
            <pc:sldMk cId="203238574" sldId="272"/>
            <ac:spMk id="2" creationId="{00000000-0000-0000-0000-000000000000}"/>
          </ac:spMkLst>
        </pc:spChg>
        <pc:spChg chg="mod">
          <ac:chgData name="Mr Porter" userId="caeb4aa7-6afb-46a3-a995-19b0c182e2ba" providerId="ADAL" clId="{E6042E6D-0CA2-4317-BE56-545A1F1EC57F}" dt="2020-06-15T09:53:57.994" v="822" actId="26606"/>
          <ac:spMkLst>
            <pc:docMk/>
            <pc:sldMk cId="203238574" sldId="272"/>
            <ac:spMk id="4" creationId="{00000000-0000-0000-0000-000000000000}"/>
          </ac:spMkLst>
        </pc:spChg>
        <pc:spChg chg="add del">
          <ac:chgData name="Mr Porter" userId="caeb4aa7-6afb-46a3-a995-19b0c182e2ba" providerId="ADAL" clId="{E6042E6D-0CA2-4317-BE56-545A1F1EC57F}" dt="2020-06-15T09:53:57.994" v="822" actId="26606"/>
          <ac:spMkLst>
            <pc:docMk/>
            <pc:sldMk cId="203238574" sldId="272"/>
            <ac:spMk id="71" creationId="{57D175FC-84CC-4D12-A5E2-FA27D934E9CE}"/>
          </ac:spMkLst>
        </pc:spChg>
        <pc:picChg chg="add del mod">
          <ac:chgData name="Mr Porter" userId="caeb4aa7-6afb-46a3-a995-19b0c182e2ba" providerId="ADAL" clId="{E6042E6D-0CA2-4317-BE56-545A1F1EC57F}" dt="2020-06-15T09:53:39.199" v="817" actId="478"/>
          <ac:picMkLst>
            <pc:docMk/>
            <pc:sldMk cId="203238574" sldId="272"/>
            <ac:picMk id="5" creationId="{86E1C69C-3C3A-497D-B784-E2041BBA7864}"/>
          </ac:picMkLst>
        </pc:picChg>
        <pc:picChg chg="del">
          <ac:chgData name="Mr Porter" userId="caeb4aa7-6afb-46a3-a995-19b0c182e2ba" providerId="ADAL" clId="{E6042E6D-0CA2-4317-BE56-545A1F1EC57F}" dt="2020-06-15T09:52:45.216" v="786" actId="478"/>
          <ac:picMkLst>
            <pc:docMk/>
            <pc:sldMk cId="203238574" sldId="272"/>
            <ac:picMk id="6146" creationId="{2EF56D50-7522-4384-AB46-5B2170F9ECBF}"/>
          </ac:picMkLst>
        </pc:picChg>
        <pc:picChg chg="add mod ord">
          <ac:chgData name="Mr Porter" userId="caeb4aa7-6afb-46a3-a995-19b0c182e2ba" providerId="ADAL" clId="{E6042E6D-0CA2-4317-BE56-545A1F1EC57F}" dt="2020-06-15T09:53:57.994" v="822" actId="26606"/>
          <ac:picMkLst>
            <pc:docMk/>
            <pc:sldMk cId="203238574" sldId="272"/>
            <ac:picMk id="9218" creationId="{9ABF29FA-E6C1-453D-9412-0168C7D903D9}"/>
          </ac:picMkLst>
        </pc:picChg>
        <pc:cxnChg chg="add del">
          <ac:chgData name="Mr Porter" userId="caeb4aa7-6afb-46a3-a995-19b0c182e2ba" providerId="ADAL" clId="{E6042E6D-0CA2-4317-BE56-545A1F1EC57F}" dt="2020-06-15T09:53:57.994" v="822" actId="26606"/>
          <ac:cxnSpMkLst>
            <pc:docMk/>
            <pc:sldMk cId="203238574" sldId="272"/>
            <ac:cxnSpMk id="73" creationId="{8AC38328-2D50-4DDB-BD20-28DE12E4996E}"/>
          </ac:cxnSpMkLst>
        </pc:cxnChg>
      </pc:sldChg>
      <pc:sldChg chg="addSp delSp modSp add mod setBg">
        <pc:chgData name="Mr Porter" userId="caeb4aa7-6afb-46a3-a995-19b0c182e2ba" providerId="ADAL" clId="{E6042E6D-0CA2-4317-BE56-545A1F1EC57F}" dt="2020-06-15T09:55:57.786" v="910" actId="1076"/>
        <pc:sldMkLst>
          <pc:docMk/>
          <pc:sldMk cId="4289218830" sldId="273"/>
        </pc:sldMkLst>
        <pc:spChg chg="mod">
          <ac:chgData name="Mr Porter" userId="caeb4aa7-6afb-46a3-a995-19b0c182e2ba" providerId="ADAL" clId="{E6042E6D-0CA2-4317-BE56-545A1F1EC57F}" dt="2020-06-15T09:54:58.196" v="887" actId="20577"/>
          <ac:spMkLst>
            <pc:docMk/>
            <pc:sldMk cId="4289218830" sldId="273"/>
            <ac:spMk id="2" creationId="{00000000-0000-0000-0000-000000000000}"/>
          </ac:spMkLst>
        </pc:spChg>
        <pc:spChg chg="mod">
          <ac:chgData name="Mr Porter" userId="caeb4aa7-6afb-46a3-a995-19b0c182e2ba" providerId="ADAL" clId="{E6042E6D-0CA2-4317-BE56-545A1F1EC57F}" dt="2020-06-15T09:54:20.544" v="841" actId="20577"/>
          <ac:spMkLst>
            <pc:docMk/>
            <pc:sldMk cId="4289218830" sldId="273"/>
            <ac:spMk id="4" creationId="{00000000-0000-0000-0000-000000000000}"/>
          </ac:spMkLst>
        </pc:spChg>
        <pc:spChg chg="add mod">
          <ac:chgData name="Mr Porter" userId="caeb4aa7-6afb-46a3-a995-19b0c182e2ba" providerId="ADAL" clId="{E6042E6D-0CA2-4317-BE56-545A1F1EC57F}" dt="2020-06-15T09:55:21.825" v="898" actId="1076"/>
          <ac:spMkLst>
            <pc:docMk/>
            <pc:sldMk cId="4289218830" sldId="273"/>
            <ac:spMk id="9" creationId="{93D33E14-6F03-4574-86B0-4951043AFC8A}"/>
          </ac:spMkLst>
        </pc:spChg>
        <pc:spChg chg="add mod">
          <ac:chgData name="Mr Porter" userId="caeb4aa7-6afb-46a3-a995-19b0c182e2ba" providerId="ADAL" clId="{E6042E6D-0CA2-4317-BE56-545A1F1EC57F}" dt="2020-06-15T09:55:44.234" v="907" actId="6549"/>
          <ac:spMkLst>
            <pc:docMk/>
            <pc:sldMk cId="4289218830" sldId="273"/>
            <ac:spMk id="10" creationId="{8D7C8462-7B24-49AF-9788-C9CD747F0D98}"/>
          </ac:spMkLst>
        </pc:spChg>
        <pc:spChg chg="add mod">
          <ac:chgData name="Mr Porter" userId="caeb4aa7-6afb-46a3-a995-19b0c182e2ba" providerId="ADAL" clId="{E6042E6D-0CA2-4317-BE56-545A1F1EC57F}" dt="2020-06-15T09:55:36.649" v="904" actId="1076"/>
          <ac:spMkLst>
            <pc:docMk/>
            <pc:sldMk cId="4289218830" sldId="273"/>
            <ac:spMk id="11" creationId="{1CC1E7C7-5690-47B6-92DA-D0EA983D14B0}"/>
          </ac:spMkLst>
        </pc:spChg>
        <pc:picChg chg="add mod">
          <ac:chgData name="Mr Porter" userId="caeb4aa7-6afb-46a3-a995-19b0c182e2ba" providerId="ADAL" clId="{E6042E6D-0CA2-4317-BE56-545A1F1EC57F}" dt="2020-06-15T09:54:47.242" v="884" actId="1076"/>
          <ac:picMkLst>
            <pc:docMk/>
            <pc:sldMk cId="4289218830" sldId="273"/>
            <ac:picMk id="5" creationId="{D9F46354-92FE-4086-9E70-3F16DCDC6076}"/>
          </ac:picMkLst>
        </pc:picChg>
        <pc:picChg chg="add mod">
          <ac:chgData name="Mr Porter" userId="caeb4aa7-6afb-46a3-a995-19b0c182e2ba" providerId="ADAL" clId="{E6042E6D-0CA2-4317-BE56-545A1F1EC57F}" dt="2020-06-15T09:55:30.706" v="902" actId="1076"/>
          <ac:picMkLst>
            <pc:docMk/>
            <pc:sldMk cId="4289218830" sldId="273"/>
            <ac:picMk id="6" creationId="{7EC79A42-38B0-4456-BBCF-A39A8A630F2E}"/>
          </ac:picMkLst>
        </pc:picChg>
        <pc:picChg chg="add mod">
          <ac:chgData name="Mr Porter" userId="caeb4aa7-6afb-46a3-a995-19b0c182e2ba" providerId="ADAL" clId="{E6042E6D-0CA2-4317-BE56-545A1F1EC57F}" dt="2020-06-15T09:55:25.513" v="900" actId="1076"/>
          <ac:picMkLst>
            <pc:docMk/>
            <pc:sldMk cId="4289218830" sldId="273"/>
            <ac:picMk id="7" creationId="{A7E88689-377F-47C0-B2DF-7094B05C3C40}"/>
          </ac:picMkLst>
        </pc:picChg>
        <pc:picChg chg="add mod">
          <ac:chgData name="Mr Porter" userId="caeb4aa7-6afb-46a3-a995-19b0c182e2ba" providerId="ADAL" clId="{E6042E6D-0CA2-4317-BE56-545A1F1EC57F}" dt="2020-06-15T09:55:28.657" v="901" actId="1076"/>
          <ac:picMkLst>
            <pc:docMk/>
            <pc:sldMk cId="4289218830" sldId="273"/>
            <ac:picMk id="8" creationId="{BB43FAEE-70F8-4F48-9E5C-A5FA47D3855E}"/>
          </ac:picMkLst>
        </pc:picChg>
        <pc:picChg chg="add mod">
          <ac:chgData name="Mr Porter" userId="caeb4aa7-6afb-46a3-a995-19b0c182e2ba" providerId="ADAL" clId="{E6042E6D-0CA2-4317-BE56-545A1F1EC57F}" dt="2020-06-15T09:55:57.786" v="910" actId="1076"/>
          <ac:picMkLst>
            <pc:docMk/>
            <pc:sldMk cId="4289218830" sldId="273"/>
            <ac:picMk id="12" creationId="{F5AFE8BE-F839-48C6-80CF-F15EEE67990A}"/>
          </ac:picMkLst>
        </pc:picChg>
        <pc:picChg chg="add mod">
          <ac:chgData name="Mr Porter" userId="caeb4aa7-6afb-46a3-a995-19b0c182e2ba" providerId="ADAL" clId="{E6042E6D-0CA2-4317-BE56-545A1F1EC57F}" dt="2020-06-15T09:55:51.586" v="909" actId="1076"/>
          <ac:picMkLst>
            <pc:docMk/>
            <pc:sldMk cId="4289218830" sldId="273"/>
            <ac:picMk id="13" creationId="{B73E5420-CFA5-4377-8C52-FB3BE8DAFB9B}"/>
          </ac:picMkLst>
        </pc:picChg>
        <pc:picChg chg="del">
          <ac:chgData name="Mr Porter" userId="caeb4aa7-6afb-46a3-a995-19b0c182e2ba" providerId="ADAL" clId="{E6042E6D-0CA2-4317-BE56-545A1F1EC57F}" dt="2020-06-15T09:54:44.095" v="882" actId="478"/>
          <ac:picMkLst>
            <pc:docMk/>
            <pc:sldMk cId="4289218830" sldId="273"/>
            <ac:picMk id="9218" creationId="{9ABF29FA-E6C1-453D-9412-0168C7D903D9}"/>
          </ac:picMkLst>
        </pc:picChg>
      </pc:sldChg>
      <pc:sldChg chg="addSp delSp modSp add mod setBg">
        <pc:chgData name="Mr Porter" userId="caeb4aa7-6afb-46a3-a995-19b0c182e2ba" providerId="ADAL" clId="{E6042E6D-0CA2-4317-BE56-545A1F1EC57F}" dt="2020-06-15T09:57:20.423" v="949"/>
        <pc:sldMkLst>
          <pc:docMk/>
          <pc:sldMk cId="1737880034" sldId="274"/>
        </pc:sldMkLst>
        <pc:spChg chg="mod">
          <ac:chgData name="Mr Porter" userId="caeb4aa7-6afb-46a3-a995-19b0c182e2ba" providerId="ADAL" clId="{E6042E6D-0CA2-4317-BE56-545A1F1EC57F}" dt="2020-06-15T09:56:19.760" v="935" actId="5793"/>
          <ac:spMkLst>
            <pc:docMk/>
            <pc:sldMk cId="1737880034" sldId="274"/>
            <ac:spMk id="2" creationId="{00000000-0000-0000-0000-000000000000}"/>
          </ac:spMkLst>
        </pc:spChg>
        <pc:spChg chg="mod">
          <ac:chgData name="Mr Porter" userId="caeb4aa7-6afb-46a3-a995-19b0c182e2ba" providerId="ADAL" clId="{E6042E6D-0CA2-4317-BE56-545A1F1EC57F}" dt="2020-06-15T09:56:09.889" v="930" actId="20577"/>
          <ac:spMkLst>
            <pc:docMk/>
            <pc:sldMk cId="1737880034" sldId="274"/>
            <ac:spMk id="4" creationId="{00000000-0000-0000-0000-000000000000}"/>
          </ac:spMkLst>
        </pc:spChg>
        <pc:spChg chg="mod">
          <ac:chgData name="Mr Porter" userId="caeb4aa7-6afb-46a3-a995-19b0c182e2ba" providerId="ADAL" clId="{E6042E6D-0CA2-4317-BE56-545A1F1EC57F}" dt="2020-06-15T09:56:24.734" v="937"/>
          <ac:spMkLst>
            <pc:docMk/>
            <pc:sldMk cId="1737880034" sldId="274"/>
            <ac:spMk id="7" creationId="{9AF87EE7-11C5-4CAC-A062-178670651A0B}"/>
          </ac:spMkLst>
        </pc:spChg>
        <pc:spChg chg="mod">
          <ac:chgData name="Mr Porter" userId="caeb4aa7-6afb-46a3-a995-19b0c182e2ba" providerId="ADAL" clId="{E6042E6D-0CA2-4317-BE56-545A1F1EC57F}" dt="2020-06-15T09:56:24.734" v="937"/>
          <ac:spMkLst>
            <pc:docMk/>
            <pc:sldMk cId="1737880034" sldId="274"/>
            <ac:spMk id="8" creationId="{26DCAF7F-BF3B-448D-9712-48B3E6261ECD}"/>
          </ac:spMkLst>
        </pc:spChg>
        <pc:spChg chg="mod">
          <ac:chgData name="Mr Porter" userId="caeb4aa7-6afb-46a3-a995-19b0c182e2ba" providerId="ADAL" clId="{E6042E6D-0CA2-4317-BE56-545A1F1EC57F}" dt="2020-06-15T09:56:24.734" v="937"/>
          <ac:spMkLst>
            <pc:docMk/>
            <pc:sldMk cId="1737880034" sldId="274"/>
            <ac:spMk id="9" creationId="{F5893027-70BF-4EB3-AFA0-74968B387DF1}"/>
          </ac:spMkLst>
        </pc:spChg>
        <pc:grpChg chg="add mod">
          <ac:chgData name="Mr Porter" userId="caeb4aa7-6afb-46a3-a995-19b0c182e2ba" providerId="ADAL" clId="{E6042E6D-0CA2-4317-BE56-545A1F1EC57F}" dt="2020-06-15T09:57:20.423" v="949"/>
          <ac:grpSpMkLst>
            <pc:docMk/>
            <pc:sldMk cId="1737880034" sldId="274"/>
            <ac:grpSpMk id="5" creationId="{6F1974E3-7CF2-4270-9C4C-4A435F2B0A52}"/>
          </ac:grpSpMkLst>
        </pc:grpChg>
        <pc:picChg chg="mod">
          <ac:chgData name="Mr Porter" userId="caeb4aa7-6afb-46a3-a995-19b0c182e2ba" providerId="ADAL" clId="{E6042E6D-0CA2-4317-BE56-545A1F1EC57F}" dt="2020-06-15T09:56:24.734" v="937"/>
          <ac:picMkLst>
            <pc:docMk/>
            <pc:sldMk cId="1737880034" sldId="274"/>
            <ac:picMk id="6" creationId="{7264C888-7524-4E30-AD93-CF505347BAA6}"/>
          </ac:picMkLst>
        </pc:picChg>
        <pc:picChg chg="add del mod">
          <ac:chgData name="Mr Porter" userId="caeb4aa7-6afb-46a3-a995-19b0c182e2ba" providerId="ADAL" clId="{E6042E6D-0CA2-4317-BE56-545A1F1EC57F}" dt="2020-06-15T09:56:50.461" v="941" actId="478"/>
          <ac:picMkLst>
            <pc:docMk/>
            <pc:sldMk cId="1737880034" sldId="274"/>
            <ac:picMk id="10" creationId="{52A40573-8B3B-4942-BEB9-FB98C2412C3B}"/>
          </ac:picMkLst>
        </pc:picChg>
        <pc:picChg chg="del">
          <ac:chgData name="Mr Porter" userId="caeb4aa7-6afb-46a3-a995-19b0c182e2ba" providerId="ADAL" clId="{E6042E6D-0CA2-4317-BE56-545A1F1EC57F}" dt="2020-06-15T09:56:22.099" v="936" actId="478"/>
          <ac:picMkLst>
            <pc:docMk/>
            <pc:sldMk cId="1737880034" sldId="274"/>
            <ac:picMk id="9218" creationId="{9ABF29FA-E6C1-453D-9412-0168C7D903D9}"/>
          </ac:picMkLst>
        </pc:picChg>
        <pc:picChg chg="add mod">
          <ac:chgData name="Mr Porter" userId="caeb4aa7-6afb-46a3-a995-19b0c182e2ba" providerId="ADAL" clId="{E6042E6D-0CA2-4317-BE56-545A1F1EC57F}" dt="2020-06-15T09:57:03.433" v="947" actId="1076"/>
          <ac:picMkLst>
            <pc:docMk/>
            <pc:sldMk cId="1737880034" sldId="274"/>
            <ac:picMk id="10242" creationId="{F47BDEE8-6AF0-4E3F-985E-E955D8490ED0}"/>
          </ac:picMkLst>
        </pc:picChg>
      </pc:sldChg>
      <pc:sldChg chg="addSp delSp modSp add mod setBg">
        <pc:chgData name="Mr Porter" userId="caeb4aa7-6afb-46a3-a995-19b0c182e2ba" providerId="ADAL" clId="{E6042E6D-0CA2-4317-BE56-545A1F1EC57F}" dt="2020-06-15T09:58:48.945" v="977" actId="732"/>
        <pc:sldMkLst>
          <pc:docMk/>
          <pc:sldMk cId="3846654952" sldId="275"/>
        </pc:sldMkLst>
        <pc:spChg chg="mod">
          <ac:chgData name="Mr Porter" userId="caeb4aa7-6afb-46a3-a995-19b0c182e2ba" providerId="ADAL" clId="{E6042E6D-0CA2-4317-BE56-545A1F1EC57F}" dt="2020-06-15T09:57:49.741" v="964" actId="255"/>
          <ac:spMkLst>
            <pc:docMk/>
            <pc:sldMk cId="3846654952" sldId="275"/>
            <ac:spMk id="2" creationId="{00000000-0000-0000-0000-000000000000}"/>
          </ac:spMkLst>
        </pc:spChg>
        <pc:spChg chg="mod">
          <ac:chgData name="Mr Porter" userId="caeb4aa7-6afb-46a3-a995-19b0c182e2ba" providerId="ADAL" clId="{E6042E6D-0CA2-4317-BE56-545A1F1EC57F}" dt="2020-06-15T09:57:46.550" v="962" actId="20577"/>
          <ac:spMkLst>
            <pc:docMk/>
            <pc:sldMk cId="3846654952" sldId="275"/>
            <ac:spMk id="4" creationId="{00000000-0000-0000-0000-000000000000}"/>
          </ac:spMkLst>
        </pc:spChg>
        <pc:spChg chg="mod">
          <ac:chgData name="Mr Porter" userId="caeb4aa7-6afb-46a3-a995-19b0c182e2ba" providerId="ADAL" clId="{E6042E6D-0CA2-4317-BE56-545A1F1EC57F}" dt="2020-06-15T09:57:53.534" v="965"/>
          <ac:spMkLst>
            <pc:docMk/>
            <pc:sldMk cId="3846654952" sldId="275"/>
            <ac:spMk id="10" creationId="{94127409-77D3-4B6A-B195-4753E9951AE2}"/>
          </ac:spMkLst>
        </pc:spChg>
        <pc:spChg chg="mod">
          <ac:chgData name="Mr Porter" userId="caeb4aa7-6afb-46a3-a995-19b0c182e2ba" providerId="ADAL" clId="{E6042E6D-0CA2-4317-BE56-545A1F1EC57F}" dt="2020-06-15T09:57:53.534" v="965"/>
          <ac:spMkLst>
            <pc:docMk/>
            <pc:sldMk cId="3846654952" sldId="275"/>
            <ac:spMk id="11" creationId="{167F0651-AAD5-4D84-9702-F4997FDBC020}"/>
          </ac:spMkLst>
        </pc:spChg>
        <pc:spChg chg="mod">
          <ac:chgData name="Mr Porter" userId="caeb4aa7-6afb-46a3-a995-19b0c182e2ba" providerId="ADAL" clId="{E6042E6D-0CA2-4317-BE56-545A1F1EC57F}" dt="2020-06-15T09:57:53.534" v="965"/>
          <ac:spMkLst>
            <pc:docMk/>
            <pc:sldMk cId="3846654952" sldId="275"/>
            <ac:spMk id="12" creationId="{4FD243BF-BEF1-4B55-9AEF-D3760569FC5F}"/>
          </ac:spMkLst>
        </pc:spChg>
        <pc:spChg chg="mod">
          <ac:chgData name="Mr Porter" userId="caeb4aa7-6afb-46a3-a995-19b0c182e2ba" providerId="ADAL" clId="{E6042E6D-0CA2-4317-BE56-545A1F1EC57F}" dt="2020-06-15T09:57:53.534" v="965"/>
          <ac:spMkLst>
            <pc:docMk/>
            <pc:sldMk cId="3846654952" sldId="275"/>
            <ac:spMk id="13" creationId="{65579B85-0583-42B7-9D8C-F9854D606E27}"/>
          </ac:spMkLst>
        </pc:spChg>
        <pc:spChg chg="mod">
          <ac:chgData name="Mr Porter" userId="caeb4aa7-6afb-46a3-a995-19b0c182e2ba" providerId="ADAL" clId="{E6042E6D-0CA2-4317-BE56-545A1F1EC57F}" dt="2020-06-15T09:57:53.534" v="965"/>
          <ac:spMkLst>
            <pc:docMk/>
            <pc:sldMk cId="3846654952" sldId="275"/>
            <ac:spMk id="14" creationId="{70C905F9-5EA2-4F00-AEC3-C998C51BDF46}"/>
          </ac:spMkLst>
        </pc:spChg>
        <pc:spChg chg="mod">
          <ac:chgData name="Mr Porter" userId="caeb4aa7-6afb-46a3-a995-19b0c182e2ba" providerId="ADAL" clId="{E6042E6D-0CA2-4317-BE56-545A1F1EC57F}" dt="2020-06-15T09:57:53.534" v="965"/>
          <ac:spMkLst>
            <pc:docMk/>
            <pc:sldMk cId="3846654952" sldId="275"/>
            <ac:spMk id="15" creationId="{D8E830E7-F9F3-4F73-A9B7-FA7FEA452037}"/>
          </ac:spMkLst>
        </pc:spChg>
        <pc:spChg chg="mod">
          <ac:chgData name="Mr Porter" userId="caeb4aa7-6afb-46a3-a995-19b0c182e2ba" providerId="ADAL" clId="{E6042E6D-0CA2-4317-BE56-545A1F1EC57F}" dt="2020-06-15T09:57:53.534" v="965"/>
          <ac:spMkLst>
            <pc:docMk/>
            <pc:sldMk cId="3846654952" sldId="275"/>
            <ac:spMk id="16" creationId="{8B1C997A-8254-45E9-9CF2-4E2F2A9B1D62}"/>
          </ac:spMkLst>
        </pc:spChg>
        <pc:spChg chg="mod">
          <ac:chgData name="Mr Porter" userId="caeb4aa7-6afb-46a3-a995-19b0c182e2ba" providerId="ADAL" clId="{E6042E6D-0CA2-4317-BE56-545A1F1EC57F}" dt="2020-06-15T09:57:53.534" v="965"/>
          <ac:spMkLst>
            <pc:docMk/>
            <pc:sldMk cId="3846654952" sldId="275"/>
            <ac:spMk id="18" creationId="{30998971-B6AB-43DA-8F99-F8D77868975B}"/>
          </ac:spMkLst>
        </pc:spChg>
        <pc:spChg chg="mod">
          <ac:chgData name="Mr Porter" userId="caeb4aa7-6afb-46a3-a995-19b0c182e2ba" providerId="ADAL" clId="{E6042E6D-0CA2-4317-BE56-545A1F1EC57F}" dt="2020-06-15T09:57:53.534" v="965"/>
          <ac:spMkLst>
            <pc:docMk/>
            <pc:sldMk cId="3846654952" sldId="275"/>
            <ac:spMk id="20" creationId="{F0BBD776-41FF-493E-AE8B-8C296DFFA596}"/>
          </ac:spMkLst>
        </pc:spChg>
        <pc:spChg chg="mod">
          <ac:chgData name="Mr Porter" userId="caeb4aa7-6afb-46a3-a995-19b0c182e2ba" providerId="ADAL" clId="{E6042E6D-0CA2-4317-BE56-545A1F1EC57F}" dt="2020-06-15T09:57:57.950" v="967"/>
          <ac:spMkLst>
            <pc:docMk/>
            <pc:sldMk cId="3846654952" sldId="275"/>
            <ac:spMk id="25" creationId="{049FF529-1D84-48A2-9A9A-0E99A8EE7359}"/>
          </ac:spMkLst>
        </pc:spChg>
        <pc:spChg chg="mod">
          <ac:chgData name="Mr Porter" userId="caeb4aa7-6afb-46a3-a995-19b0c182e2ba" providerId="ADAL" clId="{E6042E6D-0CA2-4317-BE56-545A1F1EC57F}" dt="2020-06-15T09:57:57.950" v="967"/>
          <ac:spMkLst>
            <pc:docMk/>
            <pc:sldMk cId="3846654952" sldId="275"/>
            <ac:spMk id="26" creationId="{73493975-E097-4A28-9FA6-3160627FFD8D}"/>
          </ac:spMkLst>
        </pc:spChg>
        <pc:spChg chg="mod">
          <ac:chgData name="Mr Porter" userId="caeb4aa7-6afb-46a3-a995-19b0c182e2ba" providerId="ADAL" clId="{E6042E6D-0CA2-4317-BE56-545A1F1EC57F}" dt="2020-06-15T09:57:57.950" v="967"/>
          <ac:spMkLst>
            <pc:docMk/>
            <pc:sldMk cId="3846654952" sldId="275"/>
            <ac:spMk id="27" creationId="{DB836870-E285-4551-8830-606221DFC1DD}"/>
          </ac:spMkLst>
        </pc:spChg>
        <pc:spChg chg="mod">
          <ac:chgData name="Mr Porter" userId="caeb4aa7-6afb-46a3-a995-19b0c182e2ba" providerId="ADAL" clId="{E6042E6D-0CA2-4317-BE56-545A1F1EC57F}" dt="2020-06-15T09:57:57.950" v="967"/>
          <ac:spMkLst>
            <pc:docMk/>
            <pc:sldMk cId="3846654952" sldId="275"/>
            <ac:spMk id="28" creationId="{F404250E-EDA3-4D44-B8BD-B76C398C697C}"/>
          </ac:spMkLst>
        </pc:spChg>
        <pc:grpChg chg="add mod">
          <ac:chgData name="Mr Porter" userId="caeb4aa7-6afb-46a3-a995-19b0c182e2ba" providerId="ADAL" clId="{E6042E6D-0CA2-4317-BE56-545A1F1EC57F}" dt="2020-06-15T09:58:38.081" v="976" actId="1076"/>
          <ac:grpSpMkLst>
            <pc:docMk/>
            <pc:sldMk cId="3846654952" sldId="275"/>
            <ac:grpSpMk id="5" creationId="{1583E928-AAEF-435E-B6F6-4669D7D6E352}"/>
          </ac:grpSpMkLst>
        </pc:grpChg>
        <pc:grpChg chg="mod">
          <ac:chgData name="Mr Porter" userId="caeb4aa7-6afb-46a3-a995-19b0c182e2ba" providerId="ADAL" clId="{E6042E6D-0CA2-4317-BE56-545A1F1EC57F}" dt="2020-06-15T09:57:53.534" v="965"/>
          <ac:grpSpMkLst>
            <pc:docMk/>
            <pc:sldMk cId="3846654952" sldId="275"/>
            <ac:grpSpMk id="7" creationId="{676C9EFE-9B15-48FE-A16F-422B694AFEDE}"/>
          </ac:grpSpMkLst>
        </pc:grpChg>
        <pc:grpChg chg="mod">
          <ac:chgData name="Mr Porter" userId="caeb4aa7-6afb-46a3-a995-19b0c182e2ba" providerId="ADAL" clId="{E6042E6D-0CA2-4317-BE56-545A1F1EC57F}" dt="2020-06-15T09:57:53.534" v="965"/>
          <ac:grpSpMkLst>
            <pc:docMk/>
            <pc:sldMk cId="3846654952" sldId="275"/>
            <ac:grpSpMk id="8" creationId="{FCF84D50-7293-472D-B85E-4EACFB77BE9F}"/>
          </ac:grpSpMkLst>
        </pc:grpChg>
        <pc:grpChg chg="mod">
          <ac:chgData name="Mr Porter" userId="caeb4aa7-6afb-46a3-a995-19b0c182e2ba" providerId="ADAL" clId="{E6042E6D-0CA2-4317-BE56-545A1F1EC57F}" dt="2020-06-15T09:57:53.534" v="965"/>
          <ac:grpSpMkLst>
            <pc:docMk/>
            <pc:sldMk cId="3846654952" sldId="275"/>
            <ac:grpSpMk id="9" creationId="{C1C38AA3-FA10-4722-A3B7-E72D0BB2A17D}"/>
          </ac:grpSpMkLst>
        </pc:grpChg>
        <pc:grpChg chg="add del mod">
          <ac:chgData name="Mr Porter" userId="caeb4aa7-6afb-46a3-a995-19b0c182e2ba" providerId="ADAL" clId="{E6042E6D-0CA2-4317-BE56-545A1F1EC57F}" dt="2020-06-15T09:58:03.414" v="969" actId="478"/>
          <ac:grpSpMkLst>
            <pc:docMk/>
            <pc:sldMk cId="3846654952" sldId="275"/>
            <ac:grpSpMk id="21" creationId="{509E2846-ACC8-4B99-990F-80B28A57318E}"/>
          </ac:grpSpMkLst>
        </pc:grpChg>
        <pc:grpChg chg="mod">
          <ac:chgData name="Mr Porter" userId="caeb4aa7-6afb-46a3-a995-19b0c182e2ba" providerId="ADAL" clId="{E6042E6D-0CA2-4317-BE56-545A1F1EC57F}" dt="2020-06-15T09:57:57.950" v="967"/>
          <ac:grpSpMkLst>
            <pc:docMk/>
            <pc:sldMk cId="3846654952" sldId="275"/>
            <ac:grpSpMk id="23" creationId="{3CB00C53-A3D3-476D-8A37-5A762D4F9D89}"/>
          </ac:grpSpMkLst>
        </pc:grpChg>
        <pc:picChg chg="mod">
          <ac:chgData name="Mr Porter" userId="caeb4aa7-6afb-46a3-a995-19b0c182e2ba" providerId="ADAL" clId="{E6042E6D-0CA2-4317-BE56-545A1F1EC57F}" dt="2020-06-15T09:57:53.534" v="965"/>
          <ac:picMkLst>
            <pc:docMk/>
            <pc:sldMk cId="3846654952" sldId="275"/>
            <ac:picMk id="6" creationId="{3F9A769A-366F-4705-93B2-E91F7E5DEA97}"/>
          </ac:picMkLst>
        </pc:picChg>
        <pc:picChg chg="mod">
          <ac:chgData name="Mr Porter" userId="caeb4aa7-6afb-46a3-a995-19b0c182e2ba" providerId="ADAL" clId="{E6042E6D-0CA2-4317-BE56-545A1F1EC57F}" dt="2020-06-15T09:57:53.534" v="965"/>
          <ac:picMkLst>
            <pc:docMk/>
            <pc:sldMk cId="3846654952" sldId="275"/>
            <ac:picMk id="17" creationId="{D0964F57-8A1D-4462-83E9-BA796C049ECC}"/>
          </ac:picMkLst>
        </pc:picChg>
        <pc:picChg chg="mod modCrop">
          <ac:chgData name="Mr Porter" userId="caeb4aa7-6afb-46a3-a995-19b0c182e2ba" providerId="ADAL" clId="{E6042E6D-0CA2-4317-BE56-545A1F1EC57F}" dt="2020-06-15T09:58:48.945" v="977" actId="732"/>
          <ac:picMkLst>
            <pc:docMk/>
            <pc:sldMk cId="3846654952" sldId="275"/>
            <ac:picMk id="19" creationId="{9BDD58D9-61C1-48FA-A4BF-A978C780A7AA}"/>
          </ac:picMkLst>
        </pc:picChg>
        <pc:picChg chg="mod">
          <ac:chgData name="Mr Porter" userId="caeb4aa7-6afb-46a3-a995-19b0c182e2ba" providerId="ADAL" clId="{E6042E6D-0CA2-4317-BE56-545A1F1EC57F}" dt="2020-06-15T09:57:57.950" v="967"/>
          <ac:picMkLst>
            <pc:docMk/>
            <pc:sldMk cId="3846654952" sldId="275"/>
            <ac:picMk id="22" creationId="{7D1CEEE8-676E-4FFD-8A16-6BAE487115A5}"/>
          </ac:picMkLst>
        </pc:picChg>
        <pc:picChg chg="mod">
          <ac:chgData name="Mr Porter" userId="caeb4aa7-6afb-46a3-a995-19b0c182e2ba" providerId="ADAL" clId="{E6042E6D-0CA2-4317-BE56-545A1F1EC57F}" dt="2020-06-15T09:57:57.950" v="967"/>
          <ac:picMkLst>
            <pc:docMk/>
            <pc:sldMk cId="3846654952" sldId="275"/>
            <ac:picMk id="24" creationId="{2097EA12-0B21-444D-BF55-87B9D4883061}"/>
          </ac:picMkLst>
        </pc:picChg>
        <pc:picChg chg="del">
          <ac:chgData name="Mr Porter" userId="caeb4aa7-6afb-46a3-a995-19b0c182e2ba" providerId="ADAL" clId="{E6042E6D-0CA2-4317-BE56-545A1F1EC57F}" dt="2020-06-15T09:57:36.303" v="951" actId="478"/>
          <ac:picMkLst>
            <pc:docMk/>
            <pc:sldMk cId="3846654952" sldId="275"/>
            <ac:picMk id="9218" creationId="{9ABF29FA-E6C1-453D-9412-0168C7D903D9}"/>
          </ac:picMkLst>
        </pc:picChg>
        <pc:picChg chg="add mod">
          <ac:chgData name="Mr Porter" userId="caeb4aa7-6afb-46a3-a995-19b0c182e2ba" providerId="ADAL" clId="{E6042E6D-0CA2-4317-BE56-545A1F1EC57F}" dt="2020-06-15T09:58:36.481" v="975" actId="1076"/>
          <ac:picMkLst>
            <pc:docMk/>
            <pc:sldMk cId="3846654952" sldId="275"/>
            <ac:picMk id="12290" creationId="{147206A1-4401-4DE4-87CF-B66006682EBC}"/>
          </ac:picMkLst>
        </pc:picChg>
      </pc:sldChg>
      <pc:sldChg chg="addSp delSp modSp add mod setBg">
        <pc:chgData name="Mr Porter" userId="caeb4aa7-6afb-46a3-a995-19b0c182e2ba" providerId="ADAL" clId="{E6042E6D-0CA2-4317-BE56-545A1F1EC57F}" dt="2020-06-15T09:59:17.261" v="1000" actId="26606"/>
        <pc:sldMkLst>
          <pc:docMk/>
          <pc:sldMk cId="1540071103" sldId="276"/>
        </pc:sldMkLst>
        <pc:spChg chg="mod">
          <ac:chgData name="Mr Porter" userId="caeb4aa7-6afb-46a3-a995-19b0c182e2ba" providerId="ADAL" clId="{E6042E6D-0CA2-4317-BE56-545A1F1EC57F}" dt="2020-06-15T09:59:17.261" v="1000" actId="26606"/>
          <ac:spMkLst>
            <pc:docMk/>
            <pc:sldMk cId="1540071103" sldId="276"/>
            <ac:spMk id="2" creationId="{00000000-0000-0000-0000-000000000000}"/>
          </ac:spMkLst>
        </pc:spChg>
        <pc:spChg chg="mod">
          <ac:chgData name="Mr Porter" userId="caeb4aa7-6afb-46a3-a995-19b0c182e2ba" providerId="ADAL" clId="{E6042E6D-0CA2-4317-BE56-545A1F1EC57F}" dt="2020-06-15T09:59:17.261" v="1000" actId="26606"/>
          <ac:spMkLst>
            <pc:docMk/>
            <pc:sldMk cId="1540071103" sldId="276"/>
            <ac:spMk id="4" creationId="{00000000-0000-0000-0000-000000000000}"/>
          </ac:spMkLst>
        </pc:spChg>
        <pc:spChg chg="add">
          <ac:chgData name="Mr Porter" userId="caeb4aa7-6afb-46a3-a995-19b0c182e2ba" providerId="ADAL" clId="{E6042E6D-0CA2-4317-BE56-545A1F1EC57F}" dt="2020-06-15T09:59:17.261" v="1000" actId="26606"/>
          <ac:spMkLst>
            <pc:docMk/>
            <pc:sldMk cId="1540071103" sldId="276"/>
            <ac:spMk id="26" creationId="{57D175FC-84CC-4D12-A5E2-FA27D934E9CE}"/>
          </ac:spMkLst>
        </pc:spChg>
        <pc:grpChg chg="del">
          <ac:chgData name="Mr Porter" userId="caeb4aa7-6afb-46a3-a995-19b0c182e2ba" providerId="ADAL" clId="{E6042E6D-0CA2-4317-BE56-545A1F1EC57F}" dt="2020-06-15T09:58:55.001" v="980" actId="478"/>
          <ac:grpSpMkLst>
            <pc:docMk/>
            <pc:sldMk cId="1540071103" sldId="276"/>
            <ac:grpSpMk id="5" creationId="{1583E928-AAEF-435E-B6F6-4669D7D6E352}"/>
          </ac:grpSpMkLst>
        </pc:grpChg>
        <pc:picChg chg="add mod ord">
          <ac:chgData name="Mr Porter" userId="caeb4aa7-6afb-46a3-a995-19b0c182e2ba" providerId="ADAL" clId="{E6042E6D-0CA2-4317-BE56-545A1F1EC57F}" dt="2020-06-15T09:59:17.261" v="1000" actId="26606"/>
          <ac:picMkLst>
            <pc:docMk/>
            <pc:sldMk cId="1540071103" sldId="276"/>
            <ac:picMk id="21" creationId="{68C8EA33-9F86-4E30-9150-D73B26874637}"/>
          </ac:picMkLst>
        </pc:picChg>
        <pc:picChg chg="del">
          <ac:chgData name="Mr Porter" userId="caeb4aa7-6afb-46a3-a995-19b0c182e2ba" providerId="ADAL" clId="{E6042E6D-0CA2-4317-BE56-545A1F1EC57F}" dt="2020-06-15T09:58:54.711" v="979" actId="478"/>
          <ac:picMkLst>
            <pc:docMk/>
            <pc:sldMk cId="1540071103" sldId="276"/>
            <ac:picMk id="12290" creationId="{147206A1-4401-4DE4-87CF-B66006682EBC}"/>
          </ac:picMkLst>
        </pc:picChg>
        <pc:cxnChg chg="add">
          <ac:chgData name="Mr Porter" userId="caeb4aa7-6afb-46a3-a995-19b0c182e2ba" providerId="ADAL" clId="{E6042E6D-0CA2-4317-BE56-545A1F1EC57F}" dt="2020-06-15T09:59:17.261" v="1000" actId="26606"/>
          <ac:cxnSpMkLst>
            <pc:docMk/>
            <pc:sldMk cId="1540071103" sldId="276"/>
            <ac:cxnSpMk id="28" creationId="{8AC38328-2D50-4DDB-BD20-28DE12E4996E}"/>
          </ac:cxnSpMkLst>
        </pc:cxnChg>
      </pc:sldChg>
      <pc:sldChg chg="addSp delSp modSp add mod setBg setClrOvrMap delDesignElem">
        <pc:chgData name="Mr Porter" userId="caeb4aa7-6afb-46a3-a995-19b0c182e2ba" providerId="ADAL" clId="{E6042E6D-0CA2-4317-BE56-545A1F1EC57F}" dt="2020-06-15T09:59:45.354" v="1015" actId="26606"/>
        <pc:sldMkLst>
          <pc:docMk/>
          <pc:sldMk cId="2990252166" sldId="277"/>
        </pc:sldMkLst>
        <pc:spChg chg="mod">
          <ac:chgData name="Mr Porter" userId="caeb4aa7-6afb-46a3-a995-19b0c182e2ba" providerId="ADAL" clId="{E6042E6D-0CA2-4317-BE56-545A1F1EC57F}" dt="2020-06-15T09:59:45.354" v="1015" actId="26606"/>
          <ac:spMkLst>
            <pc:docMk/>
            <pc:sldMk cId="2990252166" sldId="277"/>
            <ac:spMk id="2" creationId="{00000000-0000-0000-0000-000000000000}"/>
          </ac:spMkLst>
        </pc:spChg>
        <pc:spChg chg="mod">
          <ac:chgData name="Mr Porter" userId="caeb4aa7-6afb-46a3-a995-19b0c182e2ba" providerId="ADAL" clId="{E6042E6D-0CA2-4317-BE56-545A1F1EC57F}" dt="2020-06-15T09:59:45.354" v="1015" actId="26606"/>
          <ac:spMkLst>
            <pc:docMk/>
            <pc:sldMk cId="2990252166" sldId="277"/>
            <ac:spMk id="4" creationId="{00000000-0000-0000-0000-000000000000}"/>
          </ac:spMkLst>
        </pc:spChg>
        <pc:spChg chg="add">
          <ac:chgData name="Mr Porter" userId="caeb4aa7-6afb-46a3-a995-19b0c182e2ba" providerId="ADAL" clId="{E6042E6D-0CA2-4317-BE56-545A1F1EC57F}" dt="2020-06-15T09:59:45.354" v="1015" actId="26606"/>
          <ac:spMkLst>
            <pc:docMk/>
            <pc:sldMk cId="2990252166" sldId="277"/>
            <ac:spMk id="13" creationId="{6109556B-EAE9-4435-B409-0519F2CBDB14}"/>
          </ac:spMkLst>
        </pc:spChg>
        <pc:spChg chg="del">
          <ac:chgData name="Mr Porter" userId="caeb4aa7-6afb-46a3-a995-19b0c182e2ba" providerId="ADAL" clId="{E6042E6D-0CA2-4317-BE56-545A1F1EC57F}" dt="2020-06-15T09:59:21.305" v="1002"/>
          <ac:spMkLst>
            <pc:docMk/>
            <pc:sldMk cId="2990252166" sldId="277"/>
            <ac:spMk id="26" creationId="{57D175FC-84CC-4D12-A5E2-FA27D934E9CE}"/>
          </ac:spMkLst>
        </pc:spChg>
        <pc:picChg chg="add mod ord">
          <ac:chgData name="Mr Porter" userId="caeb4aa7-6afb-46a3-a995-19b0c182e2ba" providerId="ADAL" clId="{E6042E6D-0CA2-4317-BE56-545A1F1EC57F}" dt="2020-06-15T09:59:45.354" v="1015" actId="26606"/>
          <ac:picMkLst>
            <pc:docMk/>
            <pc:sldMk cId="2990252166" sldId="277"/>
            <ac:picMk id="7" creationId="{CAB5F845-9C91-409A-B839-36421C32DD7B}"/>
          </ac:picMkLst>
        </pc:picChg>
        <pc:picChg chg="add mod">
          <ac:chgData name="Mr Porter" userId="caeb4aa7-6afb-46a3-a995-19b0c182e2ba" providerId="ADAL" clId="{E6042E6D-0CA2-4317-BE56-545A1F1EC57F}" dt="2020-06-15T09:59:45.354" v="1015" actId="26606"/>
          <ac:picMkLst>
            <pc:docMk/>
            <pc:sldMk cId="2990252166" sldId="277"/>
            <ac:picMk id="8" creationId="{3D9623EC-8E6D-4D36-975C-06D8349E94A6}"/>
          </ac:picMkLst>
        </pc:picChg>
        <pc:picChg chg="del">
          <ac:chgData name="Mr Porter" userId="caeb4aa7-6afb-46a3-a995-19b0c182e2ba" providerId="ADAL" clId="{E6042E6D-0CA2-4317-BE56-545A1F1EC57F}" dt="2020-06-15T09:59:22.881" v="1003" actId="478"/>
          <ac:picMkLst>
            <pc:docMk/>
            <pc:sldMk cId="2990252166" sldId="277"/>
            <ac:picMk id="21" creationId="{68C8EA33-9F86-4E30-9150-D73B26874637}"/>
          </ac:picMkLst>
        </pc:picChg>
        <pc:cxnChg chg="add">
          <ac:chgData name="Mr Porter" userId="caeb4aa7-6afb-46a3-a995-19b0c182e2ba" providerId="ADAL" clId="{E6042E6D-0CA2-4317-BE56-545A1F1EC57F}" dt="2020-06-15T09:59:45.354" v="1015" actId="26606"/>
          <ac:cxnSpMkLst>
            <pc:docMk/>
            <pc:sldMk cId="2990252166" sldId="277"/>
            <ac:cxnSpMk id="15" creationId="{5814CCBE-423E-41B2-A9F3-82679F490EF4}"/>
          </ac:cxnSpMkLst>
        </pc:cxnChg>
        <pc:cxnChg chg="del">
          <ac:chgData name="Mr Porter" userId="caeb4aa7-6afb-46a3-a995-19b0c182e2ba" providerId="ADAL" clId="{E6042E6D-0CA2-4317-BE56-545A1F1EC57F}" dt="2020-06-15T09:59:21.305" v="1002"/>
          <ac:cxnSpMkLst>
            <pc:docMk/>
            <pc:sldMk cId="2990252166" sldId="277"/>
            <ac:cxnSpMk id="28" creationId="{8AC38328-2D50-4DDB-BD20-28DE12E4996E}"/>
          </ac:cxnSpMkLst>
        </pc:cxnChg>
      </pc:sldChg>
      <pc:sldChg chg="addSp delSp modSp add mod">
        <pc:chgData name="Mr Porter" userId="caeb4aa7-6afb-46a3-a995-19b0c182e2ba" providerId="ADAL" clId="{E6042E6D-0CA2-4317-BE56-545A1F1EC57F}" dt="2020-06-15T10:01:13.449" v="1038" actId="18131"/>
        <pc:sldMkLst>
          <pc:docMk/>
          <pc:sldMk cId="308228889" sldId="278"/>
        </pc:sldMkLst>
        <pc:spChg chg="mod">
          <ac:chgData name="Mr Porter" userId="caeb4aa7-6afb-46a3-a995-19b0c182e2ba" providerId="ADAL" clId="{E6042E6D-0CA2-4317-BE56-545A1F1EC57F}" dt="2020-06-15T10:00:03.036" v="1031"/>
          <ac:spMkLst>
            <pc:docMk/>
            <pc:sldMk cId="308228889" sldId="278"/>
            <ac:spMk id="2" creationId="{00000000-0000-0000-0000-000000000000}"/>
          </ac:spMkLst>
        </pc:spChg>
        <pc:spChg chg="mod">
          <ac:chgData name="Mr Porter" userId="caeb4aa7-6afb-46a3-a995-19b0c182e2ba" providerId="ADAL" clId="{E6042E6D-0CA2-4317-BE56-545A1F1EC57F}" dt="2020-06-15T09:59:57.733" v="1030" actId="20577"/>
          <ac:spMkLst>
            <pc:docMk/>
            <pc:sldMk cId="308228889" sldId="278"/>
            <ac:spMk id="4" creationId="{00000000-0000-0000-0000-000000000000}"/>
          </ac:spMkLst>
        </pc:spChg>
        <pc:picChg chg="del">
          <ac:chgData name="Mr Porter" userId="caeb4aa7-6afb-46a3-a995-19b0c182e2ba" providerId="ADAL" clId="{E6042E6D-0CA2-4317-BE56-545A1F1EC57F}" dt="2020-06-15T09:59:55.224" v="1021" actId="478"/>
          <ac:picMkLst>
            <pc:docMk/>
            <pc:sldMk cId="308228889" sldId="278"/>
            <ac:picMk id="7" creationId="{CAB5F845-9C91-409A-B839-36421C32DD7B}"/>
          </ac:picMkLst>
        </pc:picChg>
        <pc:picChg chg="del">
          <ac:chgData name="Mr Porter" userId="caeb4aa7-6afb-46a3-a995-19b0c182e2ba" providerId="ADAL" clId="{E6042E6D-0CA2-4317-BE56-545A1F1EC57F}" dt="2020-06-15T09:59:54.937" v="1020" actId="478"/>
          <ac:picMkLst>
            <pc:docMk/>
            <pc:sldMk cId="308228889" sldId="278"/>
            <ac:picMk id="8" creationId="{3D9623EC-8E6D-4D36-975C-06D8349E94A6}"/>
          </ac:picMkLst>
        </pc:picChg>
        <pc:picChg chg="add mod">
          <ac:chgData name="Mr Porter" userId="caeb4aa7-6afb-46a3-a995-19b0c182e2ba" providerId="ADAL" clId="{E6042E6D-0CA2-4317-BE56-545A1F1EC57F}" dt="2020-06-15T10:01:13.449" v="1038" actId="18131"/>
          <ac:picMkLst>
            <pc:docMk/>
            <pc:sldMk cId="308228889" sldId="278"/>
            <ac:picMk id="13314" creationId="{50592DF1-E20C-4AC7-ACDB-EDEC0668BEE3}"/>
          </ac:picMkLst>
        </pc:picChg>
      </pc:sldChg>
      <pc:sldChg chg="addSp delSp add del setBg delDesignElem">
        <pc:chgData name="Mr Porter" userId="caeb4aa7-6afb-46a3-a995-19b0c182e2ba" providerId="ADAL" clId="{E6042E6D-0CA2-4317-BE56-545A1F1EC57F}" dt="2020-06-15T09:59:51.467" v="1018"/>
        <pc:sldMkLst>
          <pc:docMk/>
          <pc:sldMk cId="1714829285" sldId="278"/>
        </pc:sldMkLst>
        <pc:spChg chg="add del">
          <ac:chgData name="Mr Porter" userId="caeb4aa7-6afb-46a3-a995-19b0c182e2ba" providerId="ADAL" clId="{E6042E6D-0CA2-4317-BE56-545A1F1EC57F}" dt="2020-06-15T09:59:51.467" v="1018"/>
          <ac:spMkLst>
            <pc:docMk/>
            <pc:sldMk cId="1714829285" sldId="278"/>
            <ac:spMk id="13" creationId="{6109556B-EAE9-4435-B409-0519F2CBDB14}"/>
          </ac:spMkLst>
        </pc:spChg>
        <pc:cxnChg chg="add del">
          <ac:chgData name="Mr Porter" userId="caeb4aa7-6afb-46a3-a995-19b0c182e2ba" providerId="ADAL" clId="{E6042E6D-0CA2-4317-BE56-545A1F1EC57F}" dt="2020-06-15T09:59:51.467" v="1018"/>
          <ac:cxnSpMkLst>
            <pc:docMk/>
            <pc:sldMk cId="1714829285" sldId="278"/>
            <ac:cxnSpMk id="15" creationId="{5814CCBE-423E-41B2-A9F3-82679F490EF4}"/>
          </ac:cxnSpMkLst>
        </pc:cxnChg>
      </pc:sldChg>
      <pc:sldChg chg="addSp delSp modSp add mod setBg delDesignElem">
        <pc:chgData name="Mr Porter" userId="caeb4aa7-6afb-46a3-a995-19b0c182e2ba" providerId="ADAL" clId="{E6042E6D-0CA2-4317-BE56-545A1F1EC57F}" dt="2020-06-15T10:01:39.868" v="1055" actId="26606"/>
        <pc:sldMkLst>
          <pc:docMk/>
          <pc:sldMk cId="941315259" sldId="279"/>
        </pc:sldMkLst>
        <pc:spChg chg="mod">
          <ac:chgData name="Mr Porter" userId="caeb4aa7-6afb-46a3-a995-19b0c182e2ba" providerId="ADAL" clId="{E6042E6D-0CA2-4317-BE56-545A1F1EC57F}" dt="2020-06-15T10:01:39.868" v="1055" actId="26606"/>
          <ac:spMkLst>
            <pc:docMk/>
            <pc:sldMk cId="941315259" sldId="279"/>
            <ac:spMk id="2" creationId="{00000000-0000-0000-0000-000000000000}"/>
          </ac:spMkLst>
        </pc:spChg>
        <pc:spChg chg="mod">
          <ac:chgData name="Mr Porter" userId="caeb4aa7-6afb-46a3-a995-19b0c182e2ba" providerId="ADAL" clId="{E6042E6D-0CA2-4317-BE56-545A1F1EC57F}" dt="2020-06-15T10:01:39.868" v="1055" actId="26606"/>
          <ac:spMkLst>
            <pc:docMk/>
            <pc:sldMk cId="941315259" sldId="279"/>
            <ac:spMk id="4" creationId="{00000000-0000-0000-0000-000000000000}"/>
          </ac:spMkLst>
        </pc:spChg>
        <pc:spChg chg="add">
          <ac:chgData name="Mr Porter" userId="caeb4aa7-6afb-46a3-a995-19b0c182e2ba" providerId="ADAL" clId="{E6042E6D-0CA2-4317-BE56-545A1F1EC57F}" dt="2020-06-15T10:01:39.868" v="1055" actId="26606"/>
          <ac:spMkLst>
            <pc:docMk/>
            <pc:sldMk cId="941315259" sldId="279"/>
            <ac:spMk id="12" creationId="{6109556B-EAE9-4435-B409-0519F2CBDB14}"/>
          </ac:spMkLst>
        </pc:spChg>
        <pc:spChg chg="del">
          <ac:chgData name="Mr Porter" userId="caeb4aa7-6afb-46a3-a995-19b0c182e2ba" providerId="ADAL" clId="{E6042E6D-0CA2-4317-BE56-545A1F1EC57F}" dt="2020-06-15T10:01:20.350" v="1042"/>
          <ac:spMkLst>
            <pc:docMk/>
            <pc:sldMk cId="941315259" sldId="279"/>
            <ac:spMk id="26" creationId="{57D175FC-84CC-4D12-A5E2-FA27D934E9CE}"/>
          </ac:spMkLst>
        </pc:spChg>
        <pc:picChg chg="add mod">
          <ac:chgData name="Mr Porter" userId="caeb4aa7-6afb-46a3-a995-19b0c182e2ba" providerId="ADAL" clId="{E6042E6D-0CA2-4317-BE56-545A1F1EC57F}" dt="2020-06-15T10:01:39.868" v="1055" actId="26606"/>
          <ac:picMkLst>
            <pc:docMk/>
            <pc:sldMk cId="941315259" sldId="279"/>
            <ac:picMk id="7" creationId="{13937C29-B9DF-4726-9C2F-9A6D6EF90409}"/>
          </ac:picMkLst>
        </pc:picChg>
        <pc:picChg chg="del">
          <ac:chgData name="Mr Porter" userId="caeb4aa7-6afb-46a3-a995-19b0c182e2ba" providerId="ADAL" clId="{E6042E6D-0CA2-4317-BE56-545A1F1EC57F}" dt="2020-06-15T10:01:21.957" v="1043" actId="478"/>
          <ac:picMkLst>
            <pc:docMk/>
            <pc:sldMk cId="941315259" sldId="279"/>
            <ac:picMk id="21" creationId="{68C8EA33-9F86-4E30-9150-D73B26874637}"/>
          </ac:picMkLst>
        </pc:picChg>
        <pc:cxnChg chg="add">
          <ac:chgData name="Mr Porter" userId="caeb4aa7-6afb-46a3-a995-19b0c182e2ba" providerId="ADAL" clId="{E6042E6D-0CA2-4317-BE56-545A1F1EC57F}" dt="2020-06-15T10:01:39.868" v="1055" actId="26606"/>
          <ac:cxnSpMkLst>
            <pc:docMk/>
            <pc:sldMk cId="941315259" sldId="279"/>
            <ac:cxnSpMk id="14" creationId="{5814CCBE-423E-41B2-A9F3-82679F490EF4}"/>
          </ac:cxnSpMkLst>
        </pc:cxnChg>
        <pc:cxnChg chg="del">
          <ac:chgData name="Mr Porter" userId="caeb4aa7-6afb-46a3-a995-19b0c182e2ba" providerId="ADAL" clId="{E6042E6D-0CA2-4317-BE56-545A1F1EC57F}" dt="2020-06-15T10:01:20.350" v="1042"/>
          <ac:cxnSpMkLst>
            <pc:docMk/>
            <pc:sldMk cId="941315259" sldId="279"/>
            <ac:cxnSpMk id="28" creationId="{8AC38328-2D50-4DDB-BD20-28DE12E4996E}"/>
          </ac:cxnSpMkLst>
        </pc:cxnChg>
      </pc:sldChg>
      <pc:sldChg chg="add del">
        <pc:chgData name="Mr Porter" userId="caeb4aa7-6afb-46a3-a995-19b0c182e2ba" providerId="ADAL" clId="{E6042E6D-0CA2-4317-BE56-545A1F1EC57F}" dt="2020-06-15T10:01:18.163" v="1040"/>
        <pc:sldMkLst>
          <pc:docMk/>
          <pc:sldMk cId="3668555381" sldId="279"/>
        </pc:sldMkLst>
      </pc:sldChg>
      <pc:sldChg chg="addSp delSp modSp add mod setBg delDesignElem">
        <pc:chgData name="Mr Porter" userId="caeb4aa7-6afb-46a3-a995-19b0c182e2ba" providerId="ADAL" clId="{E6042E6D-0CA2-4317-BE56-545A1F1EC57F}" dt="2020-06-15T10:02:41.888" v="1084" actId="1076"/>
        <pc:sldMkLst>
          <pc:docMk/>
          <pc:sldMk cId="3582984286" sldId="280"/>
        </pc:sldMkLst>
        <pc:spChg chg="mod">
          <ac:chgData name="Mr Porter" userId="caeb4aa7-6afb-46a3-a995-19b0c182e2ba" providerId="ADAL" clId="{E6042E6D-0CA2-4317-BE56-545A1F1EC57F}" dt="2020-06-15T10:02:20.860" v="1078"/>
          <ac:spMkLst>
            <pc:docMk/>
            <pc:sldMk cId="3582984286" sldId="280"/>
            <ac:spMk id="2" creationId="{00000000-0000-0000-0000-000000000000}"/>
          </ac:spMkLst>
        </pc:spChg>
        <pc:spChg chg="mod">
          <ac:chgData name="Mr Porter" userId="caeb4aa7-6afb-46a3-a995-19b0c182e2ba" providerId="ADAL" clId="{E6042E6D-0CA2-4317-BE56-545A1F1EC57F}" dt="2020-06-15T10:02:31.575" v="1081" actId="26606"/>
          <ac:spMkLst>
            <pc:docMk/>
            <pc:sldMk cId="3582984286" sldId="280"/>
            <ac:spMk id="4" creationId="{00000000-0000-0000-0000-000000000000}"/>
          </ac:spMkLst>
        </pc:spChg>
        <pc:spChg chg="del">
          <ac:chgData name="Mr Porter" userId="caeb4aa7-6afb-46a3-a995-19b0c182e2ba" providerId="ADAL" clId="{E6042E6D-0CA2-4317-BE56-545A1F1EC57F}" dt="2020-06-15T10:01:48.304" v="1057"/>
          <ac:spMkLst>
            <pc:docMk/>
            <pc:sldMk cId="3582984286" sldId="280"/>
            <ac:spMk id="26" creationId="{57D175FC-84CC-4D12-A5E2-FA27D934E9CE}"/>
          </ac:spMkLst>
        </pc:spChg>
        <pc:picChg chg="add mod">
          <ac:chgData name="Mr Porter" userId="caeb4aa7-6afb-46a3-a995-19b0c182e2ba" providerId="ADAL" clId="{E6042E6D-0CA2-4317-BE56-545A1F1EC57F}" dt="2020-06-15T10:02:31.575" v="1081" actId="26606"/>
          <ac:picMkLst>
            <pc:docMk/>
            <pc:sldMk cId="3582984286" sldId="280"/>
            <ac:picMk id="7" creationId="{34A9846B-F5EA-4293-90D0-C607CEB1D4E0}"/>
          </ac:picMkLst>
        </pc:picChg>
        <pc:picChg chg="add mod modCrop">
          <ac:chgData name="Mr Porter" userId="caeb4aa7-6afb-46a3-a995-19b0c182e2ba" providerId="ADAL" clId="{E6042E6D-0CA2-4317-BE56-545A1F1EC57F}" dt="2020-06-15T10:02:41.888" v="1084" actId="1076"/>
          <ac:picMkLst>
            <pc:docMk/>
            <pc:sldMk cId="3582984286" sldId="280"/>
            <ac:picMk id="8" creationId="{597F973C-DAC0-41BE-83DA-5F59A7C6528A}"/>
          </ac:picMkLst>
        </pc:picChg>
        <pc:picChg chg="del">
          <ac:chgData name="Mr Porter" userId="caeb4aa7-6afb-46a3-a995-19b0c182e2ba" providerId="ADAL" clId="{E6042E6D-0CA2-4317-BE56-545A1F1EC57F}" dt="2020-06-15T10:01:50.150" v="1058" actId="478"/>
          <ac:picMkLst>
            <pc:docMk/>
            <pc:sldMk cId="3582984286" sldId="280"/>
            <ac:picMk id="21" creationId="{68C8EA33-9F86-4E30-9150-D73B26874637}"/>
          </ac:picMkLst>
        </pc:picChg>
        <pc:cxnChg chg="del">
          <ac:chgData name="Mr Porter" userId="caeb4aa7-6afb-46a3-a995-19b0c182e2ba" providerId="ADAL" clId="{E6042E6D-0CA2-4317-BE56-545A1F1EC57F}" dt="2020-06-15T10:01:48.304" v="1057"/>
          <ac:cxnSpMkLst>
            <pc:docMk/>
            <pc:sldMk cId="3582984286" sldId="280"/>
            <ac:cxnSpMk id="28" creationId="{8AC38328-2D50-4DDB-BD20-28DE12E4996E}"/>
          </ac:cxnSpMkLst>
        </pc:cxnChg>
      </pc:sldChg>
      <pc:sldChg chg="addSp delSp modSp add mod setBg">
        <pc:chgData name="Mr Porter" userId="caeb4aa7-6afb-46a3-a995-19b0c182e2ba" providerId="ADAL" clId="{E6042E6D-0CA2-4317-BE56-545A1F1EC57F}" dt="2020-06-15T10:03:45.488" v="1129" actId="1076"/>
        <pc:sldMkLst>
          <pc:docMk/>
          <pc:sldMk cId="285922081" sldId="281"/>
        </pc:sldMkLst>
        <pc:spChg chg="mod">
          <ac:chgData name="Mr Porter" userId="caeb4aa7-6afb-46a3-a995-19b0c182e2ba" providerId="ADAL" clId="{E6042E6D-0CA2-4317-BE56-545A1F1EC57F}" dt="2020-06-15T10:03:27.151" v="1102" actId="20577"/>
          <ac:spMkLst>
            <pc:docMk/>
            <pc:sldMk cId="285922081" sldId="281"/>
            <ac:spMk id="2" creationId="{00000000-0000-0000-0000-000000000000}"/>
          </ac:spMkLst>
        </pc:spChg>
        <pc:spChg chg="mod">
          <ac:chgData name="Mr Porter" userId="caeb4aa7-6afb-46a3-a995-19b0c182e2ba" providerId="ADAL" clId="{E6042E6D-0CA2-4317-BE56-545A1F1EC57F}" dt="2020-06-15T10:02:50.573" v="1090" actId="20577"/>
          <ac:spMkLst>
            <pc:docMk/>
            <pc:sldMk cId="285922081" sldId="281"/>
            <ac:spMk id="4" creationId="{00000000-0000-0000-0000-000000000000}"/>
          </ac:spMkLst>
        </pc:spChg>
        <pc:spChg chg="mod">
          <ac:chgData name="Mr Porter" userId="caeb4aa7-6afb-46a3-a995-19b0c182e2ba" providerId="ADAL" clId="{E6042E6D-0CA2-4317-BE56-545A1F1EC57F}" dt="2020-06-15T10:03:13.209" v="1099"/>
          <ac:spMkLst>
            <pc:docMk/>
            <pc:sldMk cId="285922081" sldId="281"/>
            <ac:spMk id="12" creationId="{261E0907-C9C2-4C21-A6BE-964C7E05FB27}"/>
          </ac:spMkLst>
        </pc:spChg>
        <pc:spChg chg="mod">
          <ac:chgData name="Mr Porter" userId="caeb4aa7-6afb-46a3-a995-19b0c182e2ba" providerId="ADAL" clId="{E6042E6D-0CA2-4317-BE56-545A1F1EC57F}" dt="2020-06-15T10:03:13.209" v="1099"/>
          <ac:spMkLst>
            <pc:docMk/>
            <pc:sldMk cId="285922081" sldId="281"/>
            <ac:spMk id="13" creationId="{D37ADB7E-1E2E-4073-91DE-314275846063}"/>
          </ac:spMkLst>
        </pc:spChg>
        <pc:spChg chg="mod">
          <ac:chgData name="Mr Porter" userId="caeb4aa7-6afb-46a3-a995-19b0c182e2ba" providerId="ADAL" clId="{E6042E6D-0CA2-4317-BE56-545A1F1EC57F}" dt="2020-06-15T10:03:13.209" v="1099"/>
          <ac:spMkLst>
            <pc:docMk/>
            <pc:sldMk cId="285922081" sldId="281"/>
            <ac:spMk id="14" creationId="{8E9A92CB-4151-4BDD-88A9-5A416E64E6F2}"/>
          </ac:spMkLst>
        </pc:spChg>
        <pc:spChg chg="mod">
          <ac:chgData name="Mr Porter" userId="caeb4aa7-6afb-46a3-a995-19b0c182e2ba" providerId="ADAL" clId="{E6042E6D-0CA2-4317-BE56-545A1F1EC57F}" dt="2020-06-15T10:03:13.209" v="1099"/>
          <ac:spMkLst>
            <pc:docMk/>
            <pc:sldMk cId="285922081" sldId="281"/>
            <ac:spMk id="15" creationId="{F4445EC2-7E18-4AAF-84AF-0D2B1CCA83DE}"/>
          </ac:spMkLst>
        </pc:spChg>
        <pc:spChg chg="mod">
          <ac:chgData name="Mr Porter" userId="caeb4aa7-6afb-46a3-a995-19b0c182e2ba" providerId="ADAL" clId="{E6042E6D-0CA2-4317-BE56-545A1F1EC57F}" dt="2020-06-15T10:03:13.209" v="1099"/>
          <ac:spMkLst>
            <pc:docMk/>
            <pc:sldMk cId="285922081" sldId="281"/>
            <ac:spMk id="16" creationId="{726418B4-8A6F-41F4-A3D1-9EFF6458441A}"/>
          </ac:spMkLst>
        </pc:spChg>
        <pc:spChg chg="mod">
          <ac:chgData name="Mr Porter" userId="caeb4aa7-6afb-46a3-a995-19b0c182e2ba" providerId="ADAL" clId="{E6042E6D-0CA2-4317-BE56-545A1F1EC57F}" dt="2020-06-15T10:03:13.209" v="1099"/>
          <ac:spMkLst>
            <pc:docMk/>
            <pc:sldMk cId="285922081" sldId="281"/>
            <ac:spMk id="17" creationId="{26D50544-5E87-4A97-BA94-02E1686D0023}"/>
          </ac:spMkLst>
        </pc:spChg>
        <pc:spChg chg="mod">
          <ac:chgData name="Mr Porter" userId="caeb4aa7-6afb-46a3-a995-19b0c182e2ba" providerId="ADAL" clId="{E6042E6D-0CA2-4317-BE56-545A1F1EC57F}" dt="2020-06-15T10:03:13.209" v="1099"/>
          <ac:spMkLst>
            <pc:docMk/>
            <pc:sldMk cId="285922081" sldId="281"/>
            <ac:spMk id="18" creationId="{051E07FF-4F99-4030-BD8E-B6CEE5F85520}"/>
          </ac:spMkLst>
        </pc:spChg>
        <pc:spChg chg="mod">
          <ac:chgData name="Mr Porter" userId="caeb4aa7-6afb-46a3-a995-19b0c182e2ba" providerId="ADAL" clId="{E6042E6D-0CA2-4317-BE56-545A1F1EC57F}" dt="2020-06-15T10:03:13.209" v="1099"/>
          <ac:spMkLst>
            <pc:docMk/>
            <pc:sldMk cId="285922081" sldId="281"/>
            <ac:spMk id="19" creationId="{4976DE3B-5AD9-4A3B-B285-13245AD51F0C}"/>
          </ac:spMkLst>
        </pc:spChg>
        <pc:spChg chg="mod">
          <ac:chgData name="Mr Porter" userId="caeb4aa7-6afb-46a3-a995-19b0c182e2ba" providerId="ADAL" clId="{E6042E6D-0CA2-4317-BE56-545A1F1EC57F}" dt="2020-06-15T10:03:13.209" v="1099"/>
          <ac:spMkLst>
            <pc:docMk/>
            <pc:sldMk cId="285922081" sldId="281"/>
            <ac:spMk id="20" creationId="{2FAAD6C1-5AB4-4AE0-93F6-9B2FE36D3D54}"/>
          </ac:spMkLst>
        </pc:spChg>
        <pc:spChg chg="mod">
          <ac:chgData name="Mr Porter" userId="caeb4aa7-6afb-46a3-a995-19b0c182e2ba" providerId="ADAL" clId="{E6042E6D-0CA2-4317-BE56-545A1F1EC57F}" dt="2020-06-15T10:03:13.209" v="1099"/>
          <ac:spMkLst>
            <pc:docMk/>
            <pc:sldMk cId="285922081" sldId="281"/>
            <ac:spMk id="21" creationId="{788BAF9E-67B1-413C-BC6C-EEE4CF1DE970}"/>
          </ac:spMkLst>
        </pc:spChg>
        <pc:spChg chg="mod">
          <ac:chgData name="Mr Porter" userId="caeb4aa7-6afb-46a3-a995-19b0c182e2ba" providerId="ADAL" clId="{E6042E6D-0CA2-4317-BE56-545A1F1EC57F}" dt="2020-06-15T10:03:13.209" v="1099"/>
          <ac:spMkLst>
            <pc:docMk/>
            <pc:sldMk cId="285922081" sldId="281"/>
            <ac:spMk id="22" creationId="{7C043257-53ED-498B-AD4D-B40A6FA7FB55}"/>
          </ac:spMkLst>
        </pc:spChg>
        <pc:spChg chg="mod">
          <ac:chgData name="Mr Porter" userId="caeb4aa7-6afb-46a3-a995-19b0c182e2ba" providerId="ADAL" clId="{E6042E6D-0CA2-4317-BE56-545A1F1EC57F}" dt="2020-06-15T10:03:13.209" v="1099"/>
          <ac:spMkLst>
            <pc:docMk/>
            <pc:sldMk cId="285922081" sldId="281"/>
            <ac:spMk id="23" creationId="{90D7035A-3DF0-4A7E-83EF-6E1753C38F4E}"/>
          </ac:spMkLst>
        </pc:spChg>
        <pc:spChg chg="mod">
          <ac:chgData name="Mr Porter" userId="caeb4aa7-6afb-46a3-a995-19b0c182e2ba" providerId="ADAL" clId="{E6042E6D-0CA2-4317-BE56-545A1F1EC57F}" dt="2020-06-15T10:03:13.209" v="1099"/>
          <ac:spMkLst>
            <pc:docMk/>
            <pc:sldMk cId="285922081" sldId="281"/>
            <ac:spMk id="24" creationId="{3A724926-C8BE-4AD4-A9F7-779D1F621231}"/>
          </ac:spMkLst>
        </pc:spChg>
        <pc:spChg chg="mod">
          <ac:chgData name="Mr Porter" userId="caeb4aa7-6afb-46a3-a995-19b0c182e2ba" providerId="ADAL" clId="{E6042E6D-0CA2-4317-BE56-545A1F1EC57F}" dt="2020-06-15T10:03:13.209" v="1099"/>
          <ac:spMkLst>
            <pc:docMk/>
            <pc:sldMk cId="285922081" sldId="281"/>
            <ac:spMk id="25" creationId="{D2AFF00C-A8CB-4633-BAD6-5BDAEA9B3E9C}"/>
          </ac:spMkLst>
        </pc:spChg>
        <pc:spChg chg="mod">
          <ac:chgData name="Mr Porter" userId="caeb4aa7-6afb-46a3-a995-19b0c182e2ba" providerId="ADAL" clId="{E6042E6D-0CA2-4317-BE56-545A1F1EC57F}" dt="2020-06-15T10:03:13.209" v="1099"/>
          <ac:spMkLst>
            <pc:docMk/>
            <pc:sldMk cId="285922081" sldId="281"/>
            <ac:spMk id="26" creationId="{42080409-3C67-4595-A9E2-811EDEB373EB}"/>
          </ac:spMkLst>
        </pc:spChg>
        <pc:spChg chg="mod">
          <ac:chgData name="Mr Porter" userId="caeb4aa7-6afb-46a3-a995-19b0c182e2ba" providerId="ADAL" clId="{E6042E6D-0CA2-4317-BE56-545A1F1EC57F}" dt="2020-06-15T10:03:13.209" v="1099"/>
          <ac:spMkLst>
            <pc:docMk/>
            <pc:sldMk cId="285922081" sldId="281"/>
            <ac:spMk id="27" creationId="{B178D7E8-E63E-463F-AEF4-68F8506A233C}"/>
          </ac:spMkLst>
        </pc:spChg>
        <pc:spChg chg="add mod">
          <ac:chgData name="Mr Porter" userId="caeb4aa7-6afb-46a3-a995-19b0c182e2ba" providerId="ADAL" clId="{E6042E6D-0CA2-4317-BE56-545A1F1EC57F}" dt="2020-06-15T10:03:45.488" v="1129" actId="1076"/>
          <ac:spMkLst>
            <pc:docMk/>
            <pc:sldMk cId="285922081" sldId="281"/>
            <ac:spMk id="28" creationId="{31D2D599-0C90-4A4C-AC15-B30A5D977CEC}"/>
          </ac:spMkLst>
        </pc:spChg>
        <pc:grpChg chg="add mod">
          <ac:chgData name="Mr Porter" userId="caeb4aa7-6afb-46a3-a995-19b0c182e2ba" providerId="ADAL" clId="{E6042E6D-0CA2-4317-BE56-545A1F1EC57F}" dt="2020-06-15T10:03:40.487" v="1127" actId="1076"/>
          <ac:grpSpMkLst>
            <pc:docMk/>
            <pc:sldMk cId="285922081" sldId="281"/>
            <ac:grpSpMk id="6" creationId="{368A3810-54B0-4A15-9C75-E510DF235A34}"/>
          </ac:grpSpMkLst>
        </pc:grpChg>
        <pc:grpChg chg="mod">
          <ac:chgData name="Mr Porter" userId="caeb4aa7-6afb-46a3-a995-19b0c182e2ba" providerId="ADAL" clId="{E6042E6D-0CA2-4317-BE56-545A1F1EC57F}" dt="2020-06-15T10:03:13.209" v="1099"/>
          <ac:grpSpMkLst>
            <pc:docMk/>
            <pc:sldMk cId="285922081" sldId="281"/>
            <ac:grpSpMk id="9" creationId="{DCEB910E-088E-4F4B-92B5-7E3A49C1190F}"/>
          </ac:grpSpMkLst>
        </pc:grpChg>
        <pc:picChg chg="del">
          <ac:chgData name="Mr Porter" userId="caeb4aa7-6afb-46a3-a995-19b0c182e2ba" providerId="ADAL" clId="{E6042E6D-0CA2-4317-BE56-545A1F1EC57F}" dt="2020-06-15T10:02:47.217" v="1086" actId="478"/>
          <ac:picMkLst>
            <pc:docMk/>
            <pc:sldMk cId="285922081" sldId="281"/>
            <ac:picMk id="7" creationId="{34A9846B-F5EA-4293-90D0-C607CEB1D4E0}"/>
          </ac:picMkLst>
        </pc:picChg>
        <pc:picChg chg="del">
          <ac:chgData name="Mr Porter" userId="caeb4aa7-6afb-46a3-a995-19b0c182e2ba" providerId="ADAL" clId="{E6042E6D-0CA2-4317-BE56-545A1F1EC57F}" dt="2020-06-15T10:02:47.544" v="1087" actId="478"/>
          <ac:picMkLst>
            <pc:docMk/>
            <pc:sldMk cId="285922081" sldId="281"/>
            <ac:picMk id="8" creationId="{597F973C-DAC0-41BE-83DA-5F59A7C6528A}"/>
          </ac:picMkLst>
        </pc:picChg>
        <pc:picChg chg="mod">
          <ac:chgData name="Mr Porter" userId="caeb4aa7-6afb-46a3-a995-19b0c182e2ba" providerId="ADAL" clId="{E6042E6D-0CA2-4317-BE56-545A1F1EC57F}" dt="2020-06-15T10:03:13.209" v="1099"/>
          <ac:picMkLst>
            <pc:docMk/>
            <pc:sldMk cId="285922081" sldId="281"/>
            <ac:picMk id="10" creationId="{2E682139-7854-47D4-8604-CE710C4C8C7B}"/>
          </ac:picMkLst>
        </pc:picChg>
        <pc:picChg chg="mod">
          <ac:chgData name="Mr Porter" userId="caeb4aa7-6afb-46a3-a995-19b0c182e2ba" providerId="ADAL" clId="{E6042E6D-0CA2-4317-BE56-545A1F1EC57F}" dt="2020-06-15T10:03:13.209" v="1099"/>
          <ac:picMkLst>
            <pc:docMk/>
            <pc:sldMk cId="285922081" sldId="281"/>
            <ac:picMk id="11" creationId="{8E5ED472-A6B5-4439-8C5E-A3D0C7745147}"/>
          </ac:picMkLst>
        </pc:picChg>
      </pc:sldChg>
      <pc:sldChg chg="addSp delSp modSp add mod setBg delDesignElem">
        <pc:chgData name="Mr Porter" userId="caeb4aa7-6afb-46a3-a995-19b0c182e2ba" providerId="ADAL" clId="{E6042E6D-0CA2-4317-BE56-545A1F1EC57F}" dt="2020-06-15T10:05:58.539" v="1166" actId="26606"/>
        <pc:sldMkLst>
          <pc:docMk/>
          <pc:sldMk cId="2802695783" sldId="282"/>
        </pc:sldMkLst>
        <pc:spChg chg="mod">
          <ac:chgData name="Mr Porter" userId="caeb4aa7-6afb-46a3-a995-19b0c182e2ba" providerId="ADAL" clId="{E6042E6D-0CA2-4317-BE56-545A1F1EC57F}" dt="2020-06-15T10:05:58.539" v="1166" actId="26606"/>
          <ac:spMkLst>
            <pc:docMk/>
            <pc:sldMk cId="2802695783" sldId="282"/>
            <ac:spMk id="2" creationId="{00000000-0000-0000-0000-000000000000}"/>
          </ac:spMkLst>
        </pc:spChg>
        <pc:spChg chg="mod">
          <ac:chgData name="Mr Porter" userId="caeb4aa7-6afb-46a3-a995-19b0c182e2ba" providerId="ADAL" clId="{E6042E6D-0CA2-4317-BE56-545A1F1EC57F}" dt="2020-06-15T10:05:58.539" v="1166" actId="26606"/>
          <ac:spMkLst>
            <pc:docMk/>
            <pc:sldMk cId="2802695783" sldId="282"/>
            <ac:spMk id="4" creationId="{00000000-0000-0000-0000-000000000000}"/>
          </ac:spMkLst>
        </pc:spChg>
        <pc:spChg chg="del">
          <ac:chgData name="Mr Porter" userId="caeb4aa7-6afb-46a3-a995-19b0c182e2ba" providerId="ADAL" clId="{E6042E6D-0CA2-4317-BE56-545A1F1EC57F}" dt="2020-06-15T10:03:49.951" v="1131"/>
          <ac:spMkLst>
            <pc:docMk/>
            <pc:sldMk cId="2802695783" sldId="282"/>
            <ac:spMk id="26" creationId="{57D175FC-84CC-4D12-A5E2-FA27D934E9CE}"/>
          </ac:spMkLst>
        </pc:spChg>
        <pc:spChg chg="add">
          <ac:chgData name="Mr Porter" userId="caeb4aa7-6afb-46a3-a995-19b0c182e2ba" providerId="ADAL" clId="{E6042E6D-0CA2-4317-BE56-545A1F1EC57F}" dt="2020-06-15T10:05:58.539" v="1166" actId="26606"/>
          <ac:spMkLst>
            <pc:docMk/>
            <pc:sldMk cId="2802695783" sldId="282"/>
            <ac:spMk id="73" creationId="{6109556B-EAE9-4435-B409-0519F2CBDB14}"/>
          </ac:spMkLst>
        </pc:spChg>
        <pc:picChg chg="del">
          <ac:chgData name="Mr Porter" userId="caeb4aa7-6afb-46a3-a995-19b0c182e2ba" providerId="ADAL" clId="{E6042E6D-0CA2-4317-BE56-545A1F1EC57F}" dt="2020-06-15T10:03:52.173" v="1132" actId="478"/>
          <ac:picMkLst>
            <pc:docMk/>
            <pc:sldMk cId="2802695783" sldId="282"/>
            <ac:picMk id="21" creationId="{68C8EA33-9F86-4E30-9150-D73B26874637}"/>
          </ac:picMkLst>
        </pc:picChg>
        <pc:picChg chg="add del mod">
          <ac:chgData name="Mr Porter" userId="caeb4aa7-6afb-46a3-a995-19b0c182e2ba" providerId="ADAL" clId="{E6042E6D-0CA2-4317-BE56-545A1F1EC57F}" dt="2020-06-15T10:04:54.341" v="1164" actId="478"/>
          <ac:picMkLst>
            <pc:docMk/>
            <pc:sldMk cId="2802695783" sldId="282"/>
            <ac:picMk id="16386" creationId="{44D9A9C4-F868-4851-8D36-23DE4762B0FB}"/>
          </ac:picMkLst>
        </pc:picChg>
        <pc:picChg chg="add mod">
          <ac:chgData name="Mr Porter" userId="caeb4aa7-6afb-46a3-a995-19b0c182e2ba" providerId="ADAL" clId="{E6042E6D-0CA2-4317-BE56-545A1F1EC57F}" dt="2020-06-15T10:05:58.539" v="1166" actId="26606"/>
          <ac:picMkLst>
            <pc:docMk/>
            <pc:sldMk cId="2802695783" sldId="282"/>
            <ac:picMk id="16388" creationId="{E55D1852-EAC3-46F4-AA92-B95F7F45FC70}"/>
          </ac:picMkLst>
        </pc:picChg>
        <pc:cxnChg chg="del">
          <ac:chgData name="Mr Porter" userId="caeb4aa7-6afb-46a3-a995-19b0c182e2ba" providerId="ADAL" clId="{E6042E6D-0CA2-4317-BE56-545A1F1EC57F}" dt="2020-06-15T10:03:49.951" v="1131"/>
          <ac:cxnSpMkLst>
            <pc:docMk/>
            <pc:sldMk cId="2802695783" sldId="282"/>
            <ac:cxnSpMk id="28" creationId="{8AC38328-2D50-4DDB-BD20-28DE12E4996E}"/>
          </ac:cxnSpMkLst>
        </pc:cxnChg>
        <pc:cxnChg chg="add">
          <ac:chgData name="Mr Porter" userId="caeb4aa7-6afb-46a3-a995-19b0c182e2ba" providerId="ADAL" clId="{E6042E6D-0CA2-4317-BE56-545A1F1EC57F}" dt="2020-06-15T10:05:58.539" v="1166" actId="26606"/>
          <ac:cxnSpMkLst>
            <pc:docMk/>
            <pc:sldMk cId="2802695783" sldId="282"/>
            <ac:cxnSpMk id="75" creationId="{5814CCBE-423E-41B2-A9F3-82679F490EF4}"/>
          </ac:cxnSpMkLst>
        </pc:cxnChg>
      </pc:sldChg>
      <pc:sldChg chg="addSp delSp modSp add mod setBg">
        <pc:chgData name="Mr Porter" userId="caeb4aa7-6afb-46a3-a995-19b0c182e2ba" providerId="ADAL" clId="{E6042E6D-0CA2-4317-BE56-545A1F1EC57F}" dt="2020-06-15T10:06:55.894" v="1190" actId="26606"/>
        <pc:sldMkLst>
          <pc:docMk/>
          <pc:sldMk cId="630640167" sldId="283"/>
        </pc:sldMkLst>
        <pc:spChg chg="mod">
          <ac:chgData name="Mr Porter" userId="caeb4aa7-6afb-46a3-a995-19b0c182e2ba" providerId="ADAL" clId="{E6042E6D-0CA2-4317-BE56-545A1F1EC57F}" dt="2020-06-15T10:06:55.894" v="1190" actId="26606"/>
          <ac:spMkLst>
            <pc:docMk/>
            <pc:sldMk cId="630640167" sldId="283"/>
            <ac:spMk id="2" creationId="{00000000-0000-0000-0000-000000000000}"/>
          </ac:spMkLst>
        </pc:spChg>
        <pc:spChg chg="mod">
          <ac:chgData name="Mr Porter" userId="caeb4aa7-6afb-46a3-a995-19b0c182e2ba" providerId="ADAL" clId="{E6042E6D-0CA2-4317-BE56-545A1F1EC57F}" dt="2020-06-15T10:06:55.894" v="1190" actId="26606"/>
          <ac:spMkLst>
            <pc:docMk/>
            <pc:sldMk cId="630640167" sldId="283"/>
            <ac:spMk id="4" creationId="{00000000-0000-0000-0000-000000000000}"/>
          </ac:spMkLst>
        </pc:spChg>
        <pc:picChg chg="del">
          <ac:chgData name="Mr Porter" userId="caeb4aa7-6afb-46a3-a995-19b0c182e2ba" providerId="ADAL" clId="{E6042E6D-0CA2-4317-BE56-545A1F1EC57F}" dt="2020-06-15T10:06:11.076" v="1168" actId="478"/>
          <ac:picMkLst>
            <pc:docMk/>
            <pc:sldMk cId="630640167" sldId="283"/>
            <ac:picMk id="9218" creationId="{9ABF29FA-E6C1-453D-9412-0168C7D903D9}"/>
          </ac:picMkLst>
        </pc:picChg>
        <pc:picChg chg="add mod">
          <ac:chgData name="Mr Porter" userId="caeb4aa7-6afb-46a3-a995-19b0c182e2ba" providerId="ADAL" clId="{E6042E6D-0CA2-4317-BE56-545A1F1EC57F}" dt="2020-06-15T10:06:55.894" v="1190" actId="26606"/>
          <ac:picMkLst>
            <pc:docMk/>
            <pc:sldMk cId="630640167" sldId="283"/>
            <ac:picMk id="20482" creationId="{A6483D05-44E9-4456-ABF8-9F9C7BB0F0F6}"/>
          </ac:picMkLst>
        </pc:picChg>
      </pc:sldChg>
      <pc:sldChg chg="addSp delSp modSp add mod setBg">
        <pc:chgData name="Mr Porter" userId="caeb4aa7-6afb-46a3-a995-19b0c182e2ba" providerId="ADAL" clId="{E6042E6D-0CA2-4317-BE56-545A1F1EC57F}" dt="2020-06-15T10:07:24.615" v="1204" actId="1076"/>
        <pc:sldMkLst>
          <pc:docMk/>
          <pc:sldMk cId="4230974944" sldId="284"/>
        </pc:sldMkLst>
        <pc:spChg chg="del">
          <ac:chgData name="Mr Porter" userId="caeb4aa7-6afb-46a3-a995-19b0c182e2ba" providerId="ADAL" clId="{E6042E6D-0CA2-4317-BE56-545A1F1EC57F}" dt="2020-06-15T10:07:06.004" v="1193" actId="478"/>
          <ac:spMkLst>
            <pc:docMk/>
            <pc:sldMk cId="4230974944" sldId="284"/>
            <ac:spMk id="2" creationId="{00000000-0000-0000-0000-000000000000}"/>
          </ac:spMkLst>
        </pc:spChg>
        <pc:spChg chg="mod">
          <ac:chgData name="Mr Porter" userId="caeb4aa7-6afb-46a3-a995-19b0c182e2ba" providerId="ADAL" clId="{E6042E6D-0CA2-4317-BE56-545A1F1EC57F}" dt="2020-06-15T10:07:14.355" v="1201" actId="20577"/>
          <ac:spMkLst>
            <pc:docMk/>
            <pc:sldMk cId="4230974944" sldId="284"/>
            <ac:spMk id="4" creationId="{00000000-0000-0000-0000-000000000000}"/>
          </ac:spMkLst>
        </pc:spChg>
        <pc:spChg chg="add del mod">
          <ac:chgData name="Mr Porter" userId="caeb4aa7-6afb-46a3-a995-19b0c182e2ba" providerId="ADAL" clId="{E6042E6D-0CA2-4317-BE56-545A1F1EC57F}" dt="2020-06-15T10:07:08.163" v="1194" actId="478"/>
          <ac:spMkLst>
            <pc:docMk/>
            <pc:sldMk cId="4230974944" sldId="284"/>
            <ac:spMk id="5" creationId="{17A4EA5A-408A-468C-AC0A-C641DBD599FF}"/>
          </ac:spMkLst>
        </pc:spChg>
        <pc:spChg chg="add">
          <ac:chgData name="Mr Porter" userId="caeb4aa7-6afb-46a3-a995-19b0c182e2ba" providerId="ADAL" clId="{E6042E6D-0CA2-4317-BE56-545A1F1EC57F}" dt="2020-06-15T10:07:12.121" v="1196" actId="26606"/>
          <ac:spMkLst>
            <pc:docMk/>
            <pc:sldMk cId="4230974944" sldId="284"/>
            <ac:spMk id="12" creationId="{3A8EC506-B1DA-46A1-B44D-774E68468E13}"/>
          </ac:spMkLst>
        </pc:spChg>
        <pc:spChg chg="add">
          <ac:chgData name="Mr Porter" userId="caeb4aa7-6afb-46a3-a995-19b0c182e2ba" providerId="ADAL" clId="{E6042E6D-0CA2-4317-BE56-545A1F1EC57F}" dt="2020-06-15T10:07:12.121" v="1196" actId="26606"/>
          <ac:spMkLst>
            <pc:docMk/>
            <pc:sldMk cId="4230974944" sldId="284"/>
            <ac:spMk id="14" creationId="{BFF30785-305E-45D7-984F-5AA93D3CA561}"/>
          </ac:spMkLst>
        </pc:spChg>
        <pc:spChg chg="add">
          <ac:chgData name="Mr Porter" userId="caeb4aa7-6afb-46a3-a995-19b0c182e2ba" providerId="ADAL" clId="{E6042E6D-0CA2-4317-BE56-545A1F1EC57F}" dt="2020-06-15T10:07:12.121" v="1196" actId="26606"/>
          <ac:spMkLst>
            <pc:docMk/>
            <pc:sldMk cId="4230974944" sldId="284"/>
            <ac:spMk id="18" creationId="{CA73784B-AC76-4BAD-93AF-C72D0EDFD715}"/>
          </ac:spMkLst>
        </pc:spChg>
        <pc:picChg chg="add mod">
          <ac:chgData name="Mr Porter" userId="caeb4aa7-6afb-46a3-a995-19b0c182e2ba" providerId="ADAL" clId="{E6042E6D-0CA2-4317-BE56-545A1F1EC57F}" dt="2020-06-15T10:07:24.615" v="1204" actId="1076"/>
          <ac:picMkLst>
            <pc:docMk/>
            <pc:sldMk cId="4230974944" sldId="284"/>
            <ac:picMk id="7" creationId="{A7C35E26-569E-4455-AF38-B5D9DCE2C967}"/>
          </ac:picMkLst>
        </pc:picChg>
        <pc:picChg chg="del">
          <ac:chgData name="Mr Porter" userId="caeb4aa7-6afb-46a3-a995-19b0c182e2ba" providerId="ADAL" clId="{E6042E6D-0CA2-4317-BE56-545A1F1EC57F}" dt="2020-06-15T10:06:59.909" v="1192" actId="478"/>
          <ac:picMkLst>
            <pc:docMk/>
            <pc:sldMk cId="4230974944" sldId="284"/>
            <ac:picMk id="20482" creationId="{A6483D05-44E9-4456-ABF8-9F9C7BB0F0F6}"/>
          </ac:picMkLst>
        </pc:picChg>
        <pc:cxnChg chg="add">
          <ac:chgData name="Mr Porter" userId="caeb4aa7-6afb-46a3-a995-19b0c182e2ba" providerId="ADAL" clId="{E6042E6D-0CA2-4317-BE56-545A1F1EC57F}" dt="2020-06-15T10:07:12.121" v="1196" actId="26606"/>
          <ac:cxnSpMkLst>
            <pc:docMk/>
            <pc:sldMk cId="4230974944" sldId="284"/>
            <ac:cxnSpMk id="16" creationId="{15E01FA5-D766-43CA-A83D-E7CF3F04E96F}"/>
          </ac:cxnSpMkLst>
        </pc:cxnChg>
        <pc:cxnChg chg="add">
          <ac:chgData name="Mr Porter" userId="caeb4aa7-6afb-46a3-a995-19b0c182e2ba" providerId="ADAL" clId="{E6042E6D-0CA2-4317-BE56-545A1F1EC57F}" dt="2020-06-15T10:07:12.121" v="1196" actId="26606"/>
          <ac:cxnSpMkLst>
            <pc:docMk/>
            <pc:sldMk cId="4230974944" sldId="284"/>
            <ac:cxnSpMk id="20" creationId="{811DCF04-0C7C-44FC-8246-FC8D736B1A71}"/>
          </ac:cxnSpMkLst>
        </pc:cxnChg>
      </pc:sldChg>
      <pc:sldChg chg="addSp delSp modSp add mod setBg">
        <pc:chgData name="Mr Porter" userId="caeb4aa7-6afb-46a3-a995-19b0c182e2ba" providerId="ADAL" clId="{E6042E6D-0CA2-4317-BE56-545A1F1EC57F}" dt="2020-06-15T10:08:05.206" v="1229" actId="1076"/>
        <pc:sldMkLst>
          <pc:docMk/>
          <pc:sldMk cId="2910977582" sldId="285"/>
        </pc:sldMkLst>
        <pc:spChg chg="mod">
          <ac:chgData name="Mr Porter" userId="caeb4aa7-6afb-46a3-a995-19b0c182e2ba" providerId="ADAL" clId="{E6042E6D-0CA2-4317-BE56-545A1F1EC57F}" dt="2020-06-15T10:07:47.007" v="1218"/>
          <ac:spMkLst>
            <pc:docMk/>
            <pc:sldMk cId="2910977582" sldId="285"/>
            <ac:spMk id="2" creationId="{00000000-0000-0000-0000-000000000000}"/>
          </ac:spMkLst>
        </pc:spChg>
        <pc:spChg chg="mod">
          <ac:chgData name="Mr Porter" userId="caeb4aa7-6afb-46a3-a995-19b0c182e2ba" providerId="ADAL" clId="{E6042E6D-0CA2-4317-BE56-545A1F1EC57F}" dt="2020-06-15T10:07:43.152" v="1217" actId="20577"/>
          <ac:spMkLst>
            <pc:docMk/>
            <pc:sldMk cId="2910977582" sldId="285"/>
            <ac:spMk id="4" creationId="{00000000-0000-0000-0000-000000000000}"/>
          </ac:spMkLst>
        </pc:spChg>
        <pc:spChg chg="mod">
          <ac:chgData name="Mr Porter" userId="caeb4aa7-6afb-46a3-a995-19b0c182e2ba" providerId="ADAL" clId="{E6042E6D-0CA2-4317-BE56-545A1F1EC57F}" dt="2020-06-15T10:07:51.267" v="1220"/>
          <ac:spMkLst>
            <pc:docMk/>
            <pc:sldMk cId="2910977582" sldId="285"/>
            <ac:spMk id="7" creationId="{B45FA74D-712F-4F87-BAE0-C7CE2F55C42C}"/>
          </ac:spMkLst>
        </pc:spChg>
        <pc:spChg chg="mod">
          <ac:chgData name="Mr Porter" userId="caeb4aa7-6afb-46a3-a995-19b0c182e2ba" providerId="ADAL" clId="{E6042E6D-0CA2-4317-BE56-545A1F1EC57F}" dt="2020-06-15T10:07:51.267" v="1220"/>
          <ac:spMkLst>
            <pc:docMk/>
            <pc:sldMk cId="2910977582" sldId="285"/>
            <ac:spMk id="10" creationId="{D685287F-E3BF-4177-8BA1-F87EF2BD1DEC}"/>
          </ac:spMkLst>
        </pc:spChg>
        <pc:grpChg chg="add mod">
          <ac:chgData name="Mr Porter" userId="caeb4aa7-6afb-46a3-a995-19b0c182e2ba" providerId="ADAL" clId="{E6042E6D-0CA2-4317-BE56-545A1F1EC57F}" dt="2020-06-15T10:08:03.686" v="1227" actId="1076"/>
          <ac:grpSpMkLst>
            <pc:docMk/>
            <pc:sldMk cId="2910977582" sldId="285"/>
            <ac:grpSpMk id="5" creationId="{645D65FE-1A7F-4382-96C3-12FD8D1E76A3}"/>
          </ac:grpSpMkLst>
        </pc:grpChg>
        <pc:grpChg chg="add mod">
          <ac:chgData name="Mr Porter" userId="caeb4aa7-6afb-46a3-a995-19b0c182e2ba" providerId="ADAL" clId="{E6042E6D-0CA2-4317-BE56-545A1F1EC57F}" dt="2020-06-15T10:08:05.206" v="1229" actId="1076"/>
          <ac:grpSpMkLst>
            <pc:docMk/>
            <pc:sldMk cId="2910977582" sldId="285"/>
            <ac:grpSpMk id="8" creationId="{CF01DE97-2B19-4C13-8E63-CF1B0E2887A6}"/>
          </ac:grpSpMkLst>
        </pc:grpChg>
        <pc:picChg chg="mod">
          <ac:chgData name="Mr Porter" userId="caeb4aa7-6afb-46a3-a995-19b0c182e2ba" providerId="ADAL" clId="{E6042E6D-0CA2-4317-BE56-545A1F1EC57F}" dt="2020-06-15T10:07:51.267" v="1220"/>
          <ac:picMkLst>
            <pc:docMk/>
            <pc:sldMk cId="2910977582" sldId="285"/>
            <ac:picMk id="6" creationId="{0738F5CC-6F45-4B3B-B9CD-AEB056F7ECC3}"/>
          </ac:picMkLst>
        </pc:picChg>
        <pc:picChg chg="mod">
          <ac:chgData name="Mr Porter" userId="caeb4aa7-6afb-46a3-a995-19b0c182e2ba" providerId="ADAL" clId="{E6042E6D-0CA2-4317-BE56-545A1F1EC57F}" dt="2020-06-15T10:07:51.267" v="1220"/>
          <ac:picMkLst>
            <pc:docMk/>
            <pc:sldMk cId="2910977582" sldId="285"/>
            <ac:picMk id="9" creationId="{865B307A-4648-436C-A7BC-5DB08B8916C6}"/>
          </ac:picMkLst>
        </pc:picChg>
        <pc:picChg chg="del">
          <ac:chgData name="Mr Porter" userId="caeb4aa7-6afb-46a3-a995-19b0c182e2ba" providerId="ADAL" clId="{E6042E6D-0CA2-4317-BE56-545A1F1EC57F}" dt="2020-06-15T10:07:48.513" v="1219" actId="478"/>
          <ac:picMkLst>
            <pc:docMk/>
            <pc:sldMk cId="2910977582" sldId="285"/>
            <ac:picMk id="20482" creationId="{A6483D05-44E9-4456-ABF8-9F9C7BB0F0F6}"/>
          </ac:picMkLst>
        </pc:picChg>
      </pc:sldChg>
      <pc:sldChg chg="addSp delSp modSp add mod">
        <pc:chgData name="Mr Porter" userId="caeb4aa7-6afb-46a3-a995-19b0c182e2ba" providerId="ADAL" clId="{E6042E6D-0CA2-4317-BE56-545A1F1EC57F}" dt="2020-06-15T10:08:46.748" v="1242"/>
        <pc:sldMkLst>
          <pc:docMk/>
          <pc:sldMk cId="4013452895" sldId="286"/>
        </pc:sldMkLst>
        <pc:spChg chg="mod">
          <ac:chgData name="Mr Porter" userId="caeb4aa7-6afb-46a3-a995-19b0c182e2ba" providerId="ADAL" clId="{E6042E6D-0CA2-4317-BE56-545A1F1EC57F}" dt="2020-06-15T10:08:17.507" v="1236" actId="113"/>
          <ac:spMkLst>
            <pc:docMk/>
            <pc:sldMk cId="4013452895" sldId="286"/>
            <ac:spMk id="2" creationId="{00000000-0000-0000-0000-000000000000}"/>
          </ac:spMkLst>
        </pc:spChg>
        <pc:spChg chg="add del mod">
          <ac:chgData name="Mr Porter" userId="caeb4aa7-6afb-46a3-a995-19b0c182e2ba" providerId="ADAL" clId="{E6042E6D-0CA2-4317-BE56-545A1F1EC57F}" dt="2020-06-15T10:08:14.378" v="1234"/>
          <ac:spMkLst>
            <pc:docMk/>
            <pc:sldMk cId="4013452895" sldId="286"/>
            <ac:spMk id="3" creationId="{C3430192-26AA-402E-AB88-B0DA6A04929C}"/>
          </ac:spMkLst>
        </pc:spChg>
        <pc:spChg chg="mod">
          <ac:chgData name="Mr Porter" userId="caeb4aa7-6afb-46a3-a995-19b0c182e2ba" providerId="ADAL" clId="{E6042E6D-0CA2-4317-BE56-545A1F1EC57F}" dt="2020-06-15T10:08:24.938" v="1239"/>
          <ac:spMkLst>
            <pc:docMk/>
            <pc:sldMk cId="4013452895" sldId="286"/>
            <ac:spMk id="14" creationId="{16317D9F-D6FC-43B3-A55C-E9655C2A7A55}"/>
          </ac:spMkLst>
        </pc:spChg>
        <pc:spChg chg="mod">
          <ac:chgData name="Mr Porter" userId="caeb4aa7-6afb-46a3-a995-19b0c182e2ba" providerId="ADAL" clId="{E6042E6D-0CA2-4317-BE56-545A1F1EC57F}" dt="2020-06-15T10:08:24.938" v="1239"/>
          <ac:spMkLst>
            <pc:docMk/>
            <pc:sldMk cId="4013452895" sldId="286"/>
            <ac:spMk id="15" creationId="{55B56680-B864-448C-BC46-0BF9768B5C98}"/>
          </ac:spMkLst>
        </pc:spChg>
        <pc:spChg chg="mod">
          <ac:chgData name="Mr Porter" userId="caeb4aa7-6afb-46a3-a995-19b0c182e2ba" providerId="ADAL" clId="{E6042E6D-0CA2-4317-BE56-545A1F1EC57F}" dt="2020-06-15T10:08:24.938" v="1239"/>
          <ac:spMkLst>
            <pc:docMk/>
            <pc:sldMk cId="4013452895" sldId="286"/>
            <ac:spMk id="16" creationId="{A2023608-0A78-44DD-BD3A-046A2A1DA610}"/>
          </ac:spMkLst>
        </pc:spChg>
        <pc:spChg chg="mod">
          <ac:chgData name="Mr Porter" userId="caeb4aa7-6afb-46a3-a995-19b0c182e2ba" providerId="ADAL" clId="{E6042E6D-0CA2-4317-BE56-545A1F1EC57F}" dt="2020-06-15T10:08:45.770" v="1241"/>
          <ac:spMkLst>
            <pc:docMk/>
            <pc:sldMk cId="4013452895" sldId="286"/>
            <ac:spMk id="19" creationId="{66A05F2F-BA9C-4293-B0EA-0E6CBAE36DF8}"/>
          </ac:spMkLst>
        </pc:spChg>
        <pc:spChg chg="mod">
          <ac:chgData name="Mr Porter" userId="caeb4aa7-6afb-46a3-a995-19b0c182e2ba" providerId="ADAL" clId="{E6042E6D-0CA2-4317-BE56-545A1F1EC57F}" dt="2020-06-15T10:08:45.770" v="1241"/>
          <ac:spMkLst>
            <pc:docMk/>
            <pc:sldMk cId="4013452895" sldId="286"/>
            <ac:spMk id="20" creationId="{ABC1B8C6-94C5-4AEF-B797-80F56EABD5DC}"/>
          </ac:spMkLst>
        </pc:spChg>
        <pc:spChg chg="mod">
          <ac:chgData name="Mr Porter" userId="caeb4aa7-6afb-46a3-a995-19b0c182e2ba" providerId="ADAL" clId="{E6042E6D-0CA2-4317-BE56-545A1F1EC57F}" dt="2020-06-15T10:08:45.770" v="1241"/>
          <ac:spMkLst>
            <pc:docMk/>
            <pc:sldMk cId="4013452895" sldId="286"/>
            <ac:spMk id="21" creationId="{F39728E2-F398-4435-8914-B70D5AD1C7A2}"/>
          </ac:spMkLst>
        </pc:spChg>
        <pc:grpChg chg="del">
          <ac:chgData name="Mr Porter" userId="caeb4aa7-6afb-46a3-a995-19b0c182e2ba" providerId="ADAL" clId="{E6042E6D-0CA2-4317-BE56-545A1F1EC57F}" dt="2020-06-15T10:08:09.598" v="1232" actId="478"/>
          <ac:grpSpMkLst>
            <pc:docMk/>
            <pc:sldMk cId="4013452895" sldId="286"/>
            <ac:grpSpMk id="5" creationId="{645D65FE-1A7F-4382-96C3-12FD8D1E76A3}"/>
          </ac:grpSpMkLst>
        </pc:grpChg>
        <pc:grpChg chg="del">
          <ac:chgData name="Mr Porter" userId="caeb4aa7-6afb-46a3-a995-19b0c182e2ba" providerId="ADAL" clId="{E6042E6D-0CA2-4317-BE56-545A1F1EC57F}" dt="2020-06-15T10:08:09.333" v="1231" actId="478"/>
          <ac:grpSpMkLst>
            <pc:docMk/>
            <pc:sldMk cId="4013452895" sldId="286"/>
            <ac:grpSpMk id="8" creationId="{CF01DE97-2B19-4C13-8E63-CF1B0E2887A6}"/>
          </ac:grpSpMkLst>
        </pc:grpChg>
        <pc:grpChg chg="add mod">
          <ac:chgData name="Mr Porter" userId="caeb4aa7-6afb-46a3-a995-19b0c182e2ba" providerId="ADAL" clId="{E6042E6D-0CA2-4317-BE56-545A1F1EC57F}" dt="2020-06-15T10:08:26.591" v="1240" actId="1076"/>
          <ac:grpSpMkLst>
            <pc:docMk/>
            <pc:sldMk cId="4013452895" sldId="286"/>
            <ac:grpSpMk id="12" creationId="{1F59EA69-0AA3-4ACF-B82F-AA16680BB2B7}"/>
          </ac:grpSpMkLst>
        </pc:grpChg>
        <pc:grpChg chg="add del mod">
          <ac:chgData name="Mr Porter" userId="caeb4aa7-6afb-46a3-a995-19b0c182e2ba" providerId="ADAL" clId="{E6042E6D-0CA2-4317-BE56-545A1F1EC57F}" dt="2020-06-15T10:08:46.748" v="1242"/>
          <ac:grpSpMkLst>
            <pc:docMk/>
            <pc:sldMk cId="4013452895" sldId="286"/>
            <ac:grpSpMk id="17" creationId="{4E32F30B-15E6-4F11-BA8E-6958E9FD0102}"/>
          </ac:grpSpMkLst>
        </pc:grpChg>
        <pc:picChg chg="add mod">
          <ac:chgData name="Mr Porter" userId="caeb4aa7-6afb-46a3-a995-19b0c182e2ba" providerId="ADAL" clId="{E6042E6D-0CA2-4317-BE56-545A1F1EC57F}" dt="2020-06-15T10:08:22.438" v="1238" actId="1076"/>
          <ac:picMkLst>
            <pc:docMk/>
            <pc:sldMk cId="4013452895" sldId="286"/>
            <ac:picMk id="11" creationId="{2EAF7816-5896-4925-82E7-47F2432B2262}"/>
          </ac:picMkLst>
        </pc:picChg>
        <pc:picChg chg="mod">
          <ac:chgData name="Mr Porter" userId="caeb4aa7-6afb-46a3-a995-19b0c182e2ba" providerId="ADAL" clId="{E6042E6D-0CA2-4317-BE56-545A1F1EC57F}" dt="2020-06-15T10:08:24.938" v="1239"/>
          <ac:picMkLst>
            <pc:docMk/>
            <pc:sldMk cId="4013452895" sldId="286"/>
            <ac:picMk id="13" creationId="{7F7C850D-BC5A-4A4B-A51D-ECE1F5B333A4}"/>
          </ac:picMkLst>
        </pc:picChg>
        <pc:picChg chg="mod">
          <ac:chgData name="Mr Porter" userId="caeb4aa7-6afb-46a3-a995-19b0c182e2ba" providerId="ADAL" clId="{E6042E6D-0CA2-4317-BE56-545A1F1EC57F}" dt="2020-06-15T10:08:45.770" v="1241"/>
          <ac:picMkLst>
            <pc:docMk/>
            <pc:sldMk cId="4013452895" sldId="286"/>
            <ac:picMk id="18" creationId="{ADCE9983-BB23-4491-9D38-CDAABDAF371F}"/>
          </ac:picMkLst>
        </pc:picChg>
      </pc:sldChg>
      <pc:sldChg chg="addSp delSp modSp add mod">
        <pc:chgData name="Mr Porter" userId="caeb4aa7-6afb-46a3-a995-19b0c182e2ba" providerId="ADAL" clId="{E6042E6D-0CA2-4317-BE56-545A1F1EC57F}" dt="2020-06-15T10:09:10.494" v="1252" actId="1076"/>
        <pc:sldMkLst>
          <pc:docMk/>
          <pc:sldMk cId="2999382426" sldId="287"/>
        </pc:sldMkLst>
        <pc:spChg chg="mod">
          <ac:chgData name="Mr Porter" userId="caeb4aa7-6afb-46a3-a995-19b0c182e2ba" providerId="ADAL" clId="{E6042E6D-0CA2-4317-BE56-545A1F1EC57F}" dt="2020-06-15T10:08:58.496" v="1248" actId="113"/>
          <ac:spMkLst>
            <pc:docMk/>
            <pc:sldMk cId="2999382426" sldId="287"/>
            <ac:spMk id="2" creationId="{00000000-0000-0000-0000-000000000000}"/>
          </ac:spMkLst>
        </pc:spChg>
        <pc:spChg chg="mod">
          <ac:chgData name="Mr Porter" userId="caeb4aa7-6afb-46a3-a995-19b0c182e2ba" providerId="ADAL" clId="{E6042E6D-0CA2-4317-BE56-545A1F1EC57F}" dt="2020-06-15T10:09:01.913" v="1249"/>
          <ac:spMkLst>
            <pc:docMk/>
            <pc:sldMk cId="2999382426" sldId="287"/>
            <ac:spMk id="18" creationId="{E6303084-1EF7-444B-B70F-FAF285BEA8C0}"/>
          </ac:spMkLst>
        </pc:spChg>
        <pc:spChg chg="mod">
          <ac:chgData name="Mr Porter" userId="caeb4aa7-6afb-46a3-a995-19b0c182e2ba" providerId="ADAL" clId="{E6042E6D-0CA2-4317-BE56-545A1F1EC57F}" dt="2020-06-15T10:09:01.913" v="1249"/>
          <ac:spMkLst>
            <pc:docMk/>
            <pc:sldMk cId="2999382426" sldId="287"/>
            <ac:spMk id="19" creationId="{CDF7EC37-419F-4AC5-B534-735F90E7A0C4}"/>
          </ac:spMkLst>
        </pc:spChg>
        <pc:grpChg chg="add mod">
          <ac:chgData name="Mr Porter" userId="caeb4aa7-6afb-46a3-a995-19b0c182e2ba" providerId="ADAL" clId="{E6042E6D-0CA2-4317-BE56-545A1F1EC57F}" dt="2020-06-15T10:09:10.494" v="1252" actId="1076"/>
          <ac:grpSpMkLst>
            <pc:docMk/>
            <pc:sldMk cId="2999382426" sldId="287"/>
            <ac:grpSpMk id="10" creationId="{C2D2AF91-A419-4F3A-BDE5-F73DF7C398CF}"/>
          </ac:grpSpMkLst>
        </pc:grpChg>
        <pc:grpChg chg="del mod">
          <ac:chgData name="Mr Porter" userId="caeb4aa7-6afb-46a3-a995-19b0c182e2ba" providerId="ADAL" clId="{E6042E6D-0CA2-4317-BE56-545A1F1EC57F}" dt="2020-06-15T10:08:49.451" v="1245" actId="478"/>
          <ac:grpSpMkLst>
            <pc:docMk/>
            <pc:sldMk cId="2999382426" sldId="287"/>
            <ac:grpSpMk id="12" creationId="{1F59EA69-0AA3-4ACF-B82F-AA16680BB2B7}"/>
          </ac:grpSpMkLst>
        </pc:grpChg>
        <pc:picChg chg="del">
          <ac:chgData name="Mr Porter" userId="caeb4aa7-6afb-46a3-a995-19b0c182e2ba" providerId="ADAL" clId="{E6042E6D-0CA2-4317-BE56-545A1F1EC57F}" dt="2020-06-15T10:08:49.718" v="1246" actId="478"/>
          <ac:picMkLst>
            <pc:docMk/>
            <pc:sldMk cId="2999382426" sldId="287"/>
            <ac:picMk id="11" creationId="{2EAF7816-5896-4925-82E7-47F2432B2262}"/>
          </ac:picMkLst>
        </pc:picChg>
        <pc:picChg chg="mod">
          <ac:chgData name="Mr Porter" userId="caeb4aa7-6afb-46a3-a995-19b0c182e2ba" providerId="ADAL" clId="{E6042E6D-0CA2-4317-BE56-545A1F1EC57F}" dt="2020-06-15T10:09:01.913" v="1249"/>
          <ac:picMkLst>
            <pc:docMk/>
            <pc:sldMk cId="2999382426" sldId="287"/>
            <ac:picMk id="17" creationId="{2E1ECA7F-6CDB-4B0A-A86C-1DFFF9CB9C2D}"/>
          </ac:picMkLst>
        </pc:picChg>
        <pc:picChg chg="add mod">
          <ac:chgData name="Mr Porter" userId="caeb4aa7-6afb-46a3-a995-19b0c182e2ba" providerId="ADAL" clId="{E6042E6D-0CA2-4317-BE56-545A1F1EC57F}" dt="2020-06-15T10:09:08.110" v="1251"/>
          <ac:picMkLst>
            <pc:docMk/>
            <pc:sldMk cId="2999382426" sldId="287"/>
            <ac:picMk id="20" creationId="{64023F16-A378-414F-A512-99C08C78A15A}"/>
          </ac:picMkLst>
        </pc:picChg>
      </pc:sldChg>
      <pc:sldChg chg="addSp delSp modSp add mod setBg">
        <pc:chgData name="Mr Porter" userId="caeb4aa7-6afb-46a3-a995-19b0c182e2ba" providerId="ADAL" clId="{E6042E6D-0CA2-4317-BE56-545A1F1EC57F}" dt="2020-06-15T10:10:12.819" v="1274" actId="255"/>
        <pc:sldMkLst>
          <pc:docMk/>
          <pc:sldMk cId="94950754" sldId="288"/>
        </pc:sldMkLst>
        <pc:spChg chg="mod">
          <ac:chgData name="Mr Porter" userId="caeb4aa7-6afb-46a3-a995-19b0c182e2ba" providerId="ADAL" clId="{E6042E6D-0CA2-4317-BE56-545A1F1EC57F}" dt="2020-06-15T10:10:12.819" v="1274" actId="255"/>
          <ac:spMkLst>
            <pc:docMk/>
            <pc:sldMk cId="94950754" sldId="288"/>
            <ac:spMk id="2" creationId="{00000000-0000-0000-0000-000000000000}"/>
          </ac:spMkLst>
        </pc:spChg>
        <pc:spChg chg="mod">
          <ac:chgData name="Mr Porter" userId="caeb4aa7-6afb-46a3-a995-19b0c182e2ba" providerId="ADAL" clId="{E6042E6D-0CA2-4317-BE56-545A1F1EC57F}" dt="2020-06-15T10:10:10.214" v="1273" actId="26606"/>
          <ac:spMkLst>
            <pc:docMk/>
            <pc:sldMk cId="94950754" sldId="288"/>
            <ac:spMk id="4" creationId="{00000000-0000-0000-0000-000000000000}"/>
          </ac:spMkLst>
        </pc:spChg>
        <pc:grpChg chg="del">
          <ac:chgData name="Mr Porter" userId="caeb4aa7-6afb-46a3-a995-19b0c182e2ba" providerId="ADAL" clId="{E6042E6D-0CA2-4317-BE56-545A1F1EC57F}" dt="2020-06-15T10:09:14.671" v="1255" actId="478"/>
          <ac:grpSpMkLst>
            <pc:docMk/>
            <pc:sldMk cId="94950754" sldId="288"/>
            <ac:grpSpMk id="10" creationId="{C2D2AF91-A419-4F3A-BDE5-F73DF7C398CF}"/>
          </ac:grpSpMkLst>
        </pc:grpChg>
        <pc:picChg chg="del">
          <ac:chgData name="Mr Porter" userId="caeb4aa7-6afb-46a3-a995-19b0c182e2ba" providerId="ADAL" clId="{E6042E6D-0CA2-4317-BE56-545A1F1EC57F}" dt="2020-06-15T10:09:14.412" v="1254" actId="478"/>
          <ac:picMkLst>
            <pc:docMk/>
            <pc:sldMk cId="94950754" sldId="288"/>
            <ac:picMk id="20" creationId="{64023F16-A378-414F-A512-99C08C78A15A}"/>
          </ac:picMkLst>
        </pc:picChg>
        <pc:picChg chg="add mod">
          <ac:chgData name="Mr Porter" userId="caeb4aa7-6afb-46a3-a995-19b0c182e2ba" providerId="ADAL" clId="{E6042E6D-0CA2-4317-BE56-545A1F1EC57F}" dt="2020-06-15T10:10:10.214" v="1273" actId="26606"/>
          <ac:picMkLst>
            <pc:docMk/>
            <pc:sldMk cId="94950754" sldId="288"/>
            <ac:picMk id="21506" creationId="{FC916FBE-7F1E-4B91-9DE5-3011DE67132E}"/>
          </ac:picMkLst>
        </pc:picChg>
      </pc:sldChg>
      <pc:sldChg chg="addSp delSp modSp add mod setBg modAnim">
        <pc:chgData name="Mr Porter" userId="caeb4aa7-6afb-46a3-a995-19b0c182e2ba" providerId="ADAL" clId="{E6042E6D-0CA2-4317-BE56-545A1F1EC57F}" dt="2020-06-15T10:10:50.020" v="1280" actId="26606"/>
        <pc:sldMkLst>
          <pc:docMk/>
          <pc:sldMk cId="1626816798" sldId="289"/>
        </pc:sldMkLst>
        <pc:spChg chg="del mod">
          <ac:chgData name="Mr Porter" userId="caeb4aa7-6afb-46a3-a995-19b0c182e2ba" providerId="ADAL" clId="{E6042E6D-0CA2-4317-BE56-545A1F1EC57F}" dt="2020-06-15T10:10:20.178" v="1277" actId="478"/>
          <ac:spMkLst>
            <pc:docMk/>
            <pc:sldMk cId="1626816798" sldId="289"/>
            <ac:spMk id="2" creationId="{00000000-0000-0000-0000-000000000000}"/>
          </ac:spMkLst>
        </pc:spChg>
        <pc:spChg chg="add del mod">
          <ac:chgData name="Mr Porter" userId="caeb4aa7-6afb-46a3-a995-19b0c182e2ba" providerId="ADAL" clId="{E6042E6D-0CA2-4317-BE56-545A1F1EC57F}" dt="2020-06-15T10:10:21.011" v="1278" actId="478"/>
          <ac:spMkLst>
            <pc:docMk/>
            <pc:sldMk cId="1626816798" sldId="289"/>
            <ac:spMk id="3" creationId="{98910FAD-3AE6-4623-A968-60150BDE850C}"/>
          </ac:spMkLst>
        </pc:spChg>
        <pc:spChg chg="del">
          <ac:chgData name="Mr Porter" userId="caeb4aa7-6afb-46a3-a995-19b0c182e2ba" providerId="ADAL" clId="{E6042E6D-0CA2-4317-BE56-545A1F1EC57F}" dt="2020-06-15T10:10:20.178" v="1277" actId="478"/>
          <ac:spMkLst>
            <pc:docMk/>
            <pc:sldMk cId="1626816798" sldId="289"/>
            <ac:spMk id="4" creationId="{00000000-0000-0000-0000-000000000000}"/>
          </ac:spMkLst>
        </pc:spChg>
        <pc:spChg chg="add">
          <ac:chgData name="Mr Porter" userId="caeb4aa7-6afb-46a3-a995-19b0c182e2ba" providerId="ADAL" clId="{E6042E6D-0CA2-4317-BE56-545A1F1EC57F}" dt="2020-06-15T10:10:50.020" v="1280" actId="26606"/>
          <ac:spMkLst>
            <pc:docMk/>
            <pc:sldMk cId="1626816798" sldId="289"/>
            <ac:spMk id="10" creationId="{C61657BD-3333-446A-A16A-CBDC77C8E559}"/>
          </ac:spMkLst>
        </pc:spChg>
        <pc:spChg chg="add">
          <ac:chgData name="Mr Porter" userId="caeb4aa7-6afb-46a3-a995-19b0c182e2ba" providerId="ADAL" clId="{E6042E6D-0CA2-4317-BE56-545A1F1EC57F}" dt="2020-06-15T10:10:50.020" v="1280" actId="26606"/>
          <ac:spMkLst>
            <pc:docMk/>
            <pc:sldMk cId="1626816798" sldId="289"/>
            <ac:spMk id="12" creationId="{52CAFF06-4D3A-42A5-8614-B1FA47EA0F6D}"/>
          </ac:spMkLst>
        </pc:spChg>
        <pc:picChg chg="add mod">
          <ac:chgData name="Mr Porter" userId="caeb4aa7-6afb-46a3-a995-19b0c182e2ba" providerId="ADAL" clId="{E6042E6D-0CA2-4317-BE56-545A1F1EC57F}" dt="2020-06-15T10:10:50.020" v="1280" actId="26606"/>
          <ac:picMkLst>
            <pc:docMk/>
            <pc:sldMk cId="1626816798" sldId="289"/>
            <ac:picMk id="5" creationId="{044CA9CB-9059-425E-8B27-BE031930D428}"/>
          </ac:picMkLst>
        </pc:picChg>
        <pc:picChg chg="del">
          <ac:chgData name="Mr Porter" userId="caeb4aa7-6afb-46a3-a995-19b0c182e2ba" providerId="ADAL" clId="{E6042E6D-0CA2-4317-BE56-545A1F1EC57F}" dt="2020-06-15T10:10:20.178" v="1277" actId="478"/>
          <ac:picMkLst>
            <pc:docMk/>
            <pc:sldMk cId="1626816798" sldId="289"/>
            <ac:picMk id="21506" creationId="{FC916FBE-7F1E-4B91-9DE5-3011DE67132E}"/>
          </ac:picMkLst>
        </pc:picChg>
      </pc:sldChg>
      <pc:sldChg chg="addSp delSp modSp add mod setBg">
        <pc:chgData name="Mr Porter" userId="caeb4aa7-6afb-46a3-a995-19b0c182e2ba" providerId="ADAL" clId="{E6042E6D-0CA2-4317-BE56-545A1F1EC57F}" dt="2020-06-15T10:17:42.148" v="1293" actId="1076"/>
        <pc:sldMkLst>
          <pc:docMk/>
          <pc:sldMk cId="2362963491" sldId="290"/>
        </pc:sldMkLst>
        <pc:spChg chg="mod">
          <ac:chgData name="Mr Porter" userId="caeb4aa7-6afb-46a3-a995-19b0c182e2ba" providerId="ADAL" clId="{E6042E6D-0CA2-4317-BE56-545A1F1EC57F}" dt="2020-06-15T10:17:09.618" v="1290" actId="20577"/>
          <ac:spMkLst>
            <pc:docMk/>
            <pc:sldMk cId="2362963491" sldId="290"/>
            <ac:spMk id="2" creationId="{00000000-0000-0000-0000-000000000000}"/>
          </ac:spMkLst>
        </pc:spChg>
        <pc:spChg chg="mod">
          <ac:chgData name="Mr Porter" userId="caeb4aa7-6afb-46a3-a995-19b0c182e2ba" providerId="ADAL" clId="{E6042E6D-0CA2-4317-BE56-545A1F1EC57F}" dt="2020-06-15T10:13:09.170" v="1284" actId="20577"/>
          <ac:spMkLst>
            <pc:docMk/>
            <pc:sldMk cId="2362963491" sldId="290"/>
            <ac:spMk id="4" creationId="{00000000-0000-0000-0000-000000000000}"/>
          </ac:spMkLst>
        </pc:spChg>
        <pc:picChg chg="add mod">
          <ac:chgData name="Mr Porter" userId="caeb4aa7-6afb-46a3-a995-19b0c182e2ba" providerId="ADAL" clId="{E6042E6D-0CA2-4317-BE56-545A1F1EC57F}" dt="2020-06-15T10:17:42.148" v="1293" actId="1076"/>
          <ac:picMkLst>
            <pc:docMk/>
            <pc:sldMk cId="2362963491" sldId="290"/>
            <ac:picMk id="5" creationId="{75180488-6E09-488D-BF49-FC9B48E00179}"/>
          </ac:picMkLst>
        </pc:picChg>
        <pc:picChg chg="del">
          <ac:chgData name="Mr Porter" userId="caeb4aa7-6afb-46a3-a995-19b0c182e2ba" providerId="ADAL" clId="{E6042E6D-0CA2-4317-BE56-545A1F1EC57F}" dt="2020-06-15T10:16:55.298" v="1289" actId="478"/>
          <ac:picMkLst>
            <pc:docMk/>
            <pc:sldMk cId="2362963491" sldId="290"/>
            <ac:picMk id="21506" creationId="{FC916FBE-7F1E-4B91-9DE5-3011DE67132E}"/>
          </ac:picMkLst>
        </pc:picChg>
      </pc:sldChg>
      <pc:sldChg chg="addSp delSp modSp add mod setBg delAnim modAnim delDesignElem">
        <pc:chgData name="Mr Porter" userId="caeb4aa7-6afb-46a3-a995-19b0c182e2ba" providerId="ADAL" clId="{E6042E6D-0CA2-4317-BE56-545A1F1EC57F}" dt="2020-06-15T10:18:50.731" v="1298" actId="26606"/>
        <pc:sldMkLst>
          <pc:docMk/>
          <pc:sldMk cId="1492872906" sldId="291"/>
        </pc:sldMkLst>
        <pc:spChg chg="add">
          <ac:chgData name="Mr Porter" userId="caeb4aa7-6afb-46a3-a995-19b0c182e2ba" providerId="ADAL" clId="{E6042E6D-0CA2-4317-BE56-545A1F1EC57F}" dt="2020-06-15T10:18:50.731" v="1298" actId="26606"/>
          <ac:spMkLst>
            <pc:docMk/>
            <pc:sldMk cId="1492872906" sldId="291"/>
            <ac:spMk id="7" creationId="{C61657BD-3333-446A-A16A-CBDC77C8E559}"/>
          </ac:spMkLst>
        </pc:spChg>
        <pc:spChg chg="add">
          <ac:chgData name="Mr Porter" userId="caeb4aa7-6afb-46a3-a995-19b0c182e2ba" providerId="ADAL" clId="{E6042E6D-0CA2-4317-BE56-545A1F1EC57F}" dt="2020-06-15T10:18:50.731" v="1298" actId="26606"/>
          <ac:spMkLst>
            <pc:docMk/>
            <pc:sldMk cId="1492872906" sldId="291"/>
            <ac:spMk id="9" creationId="{52CAFF06-4D3A-42A5-8614-B1FA47EA0F6D}"/>
          </ac:spMkLst>
        </pc:spChg>
        <pc:spChg chg="del">
          <ac:chgData name="Mr Porter" userId="caeb4aa7-6afb-46a3-a995-19b0c182e2ba" providerId="ADAL" clId="{E6042E6D-0CA2-4317-BE56-545A1F1EC57F}" dt="2020-06-15T10:17:48.133" v="1295"/>
          <ac:spMkLst>
            <pc:docMk/>
            <pc:sldMk cId="1492872906" sldId="291"/>
            <ac:spMk id="10" creationId="{C61657BD-3333-446A-A16A-CBDC77C8E559}"/>
          </ac:spMkLst>
        </pc:spChg>
        <pc:spChg chg="del">
          <ac:chgData name="Mr Porter" userId="caeb4aa7-6afb-46a3-a995-19b0c182e2ba" providerId="ADAL" clId="{E6042E6D-0CA2-4317-BE56-545A1F1EC57F}" dt="2020-06-15T10:17:48.133" v="1295"/>
          <ac:spMkLst>
            <pc:docMk/>
            <pc:sldMk cId="1492872906" sldId="291"/>
            <ac:spMk id="12" creationId="{52CAFF06-4D3A-42A5-8614-B1FA47EA0F6D}"/>
          </ac:spMkLst>
        </pc:spChg>
        <pc:picChg chg="add mod">
          <ac:chgData name="Mr Porter" userId="caeb4aa7-6afb-46a3-a995-19b0c182e2ba" providerId="ADAL" clId="{E6042E6D-0CA2-4317-BE56-545A1F1EC57F}" dt="2020-06-15T10:18:50.731" v="1298" actId="26606"/>
          <ac:picMkLst>
            <pc:docMk/>
            <pc:sldMk cId="1492872906" sldId="291"/>
            <ac:picMk id="2" creationId="{5F6EEDBA-7FD5-485B-82A4-25C87949230A}"/>
          </ac:picMkLst>
        </pc:picChg>
        <pc:picChg chg="del">
          <ac:chgData name="Mr Porter" userId="caeb4aa7-6afb-46a3-a995-19b0c182e2ba" providerId="ADAL" clId="{E6042E6D-0CA2-4317-BE56-545A1F1EC57F}" dt="2020-06-15T10:17:59.763" v="1296" actId="478"/>
          <ac:picMkLst>
            <pc:docMk/>
            <pc:sldMk cId="1492872906" sldId="291"/>
            <ac:picMk id="5" creationId="{044CA9CB-9059-425E-8B27-BE031930D428}"/>
          </ac:picMkLst>
        </pc:picChg>
      </pc:sldChg>
      <pc:sldChg chg="addSp delSp modSp add mod setBg">
        <pc:chgData name="Mr Porter" userId="caeb4aa7-6afb-46a3-a995-19b0c182e2ba" providerId="ADAL" clId="{E6042E6D-0CA2-4317-BE56-545A1F1EC57F}" dt="2020-06-15T10:19:35.928" v="1320"/>
        <pc:sldMkLst>
          <pc:docMk/>
          <pc:sldMk cId="1926348871" sldId="292"/>
        </pc:sldMkLst>
        <pc:spChg chg="mod">
          <ac:chgData name="Mr Porter" userId="caeb4aa7-6afb-46a3-a995-19b0c182e2ba" providerId="ADAL" clId="{E6042E6D-0CA2-4317-BE56-545A1F1EC57F}" dt="2020-06-15T10:19:31.113" v="1318" actId="255"/>
          <ac:spMkLst>
            <pc:docMk/>
            <pc:sldMk cId="1926348871" sldId="292"/>
            <ac:spMk id="2" creationId="{00000000-0000-0000-0000-000000000000}"/>
          </ac:spMkLst>
        </pc:spChg>
        <pc:spChg chg="mod">
          <ac:chgData name="Mr Porter" userId="caeb4aa7-6afb-46a3-a995-19b0c182e2ba" providerId="ADAL" clId="{E6042E6D-0CA2-4317-BE56-545A1F1EC57F}" dt="2020-06-15T10:19:24.088" v="1316" actId="20577"/>
          <ac:spMkLst>
            <pc:docMk/>
            <pc:sldMk cId="1926348871" sldId="292"/>
            <ac:spMk id="4" creationId="{00000000-0000-0000-0000-000000000000}"/>
          </ac:spMkLst>
        </pc:spChg>
        <pc:grpChg chg="add mod">
          <ac:chgData name="Mr Porter" userId="caeb4aa7-6afb-46a3-a995-19b0c182e2ba" providerId="ADAL" clId="{E6042E6D-0CA2-4317-BE56-545A1F1EC57F}" dt="2020-06-15T10:19:35.928" v="1320"/>
          <ac:grpSpMkLst>
            <pc:docMk/>
            <pc:sldMk cId="1926348871" sldId="292"/>
            <ac:grpSpMk id="5" creationId="{987F96D9-0B6F-4003-B447-A88522F059EA}"/>
          </ac:grpSpMkLst>
        </pc:grpChg>
        <pc:picChg chg="mod">
          <ac:chgData name="Mr Porter" userId="caeb4aa7-6afb-46a3-a995-19b0c182e2ba" providerId="ADAL" clId="{E6042E6D-0CA2-4317-BE56-545A1F1EC57F}" dt="2020-06-15T10:19:35.928" v="1320"/>
          <ac:picMkLst>
            <pc:docMk/>
            <pc:sldMk cId="1926348871" sldId="292"/>
            <ac:picMk id="6" creationId="{AC0F1481-52DC-4736-B272-E3F54CAC637C}"/>
          </ac:picMkLst>
        </pc:picChg>
        <pc:picChg chg="mod">
          <ac:chgData name="Mr Porter" userId="caeb4aa7-6afb-46a3-a995-19b0c182e2ba" providerId="ADAL" clId="{E6042E6D-0CA2-4317-BE56-545A1F1EC57F}" dt="2020-06-15T10:19:35.928" v="1320"/>
          <ac:picMkLst>
            <pc:docMk/>
            <pc:sldMk cId="1926348871" sldId="292"/>
            <ac:picMk id="7" creationId="{34849293-5136-4D1B-BB10-4A8013434A78}"/>
          </ac:picMkLst>
        </pc:picChg>
        <pc:picChg chg="mod">
          <ac:chgData name="Mr Porter" userId="caeb4aa7-6afb-46a3-a995-19b0c182e2ba" providerId="ADAL" clId="{E6042E6D-0CA2-4317-BE56-545A1F1EC57F}" dt="2020-06-15T10:19:35.928" v="1320"/>
          <ac:picMkLst>
            <pc:docMk/>
            <pc:sldMk cId="1926348871" sldId="292"/>
            <ac:picMk id="8" creationId="{C607A9FF-587F-42BB-AC10-9EEE622AA702}"/>
          </ac:picMkLst>
        </pc:picChg>
        <pc:picChg chg="mod">
          <ac:chgData name="Mr Porter" userId="caeb4aa7-6afb-46a3-a995-19b0c182e2ba" providerId="ADAL" clId="{E6042E6D-0CA2-4317-BE56-545A1F1EC57F}" dt="2020-06-15T10:19:35.928" v="1320"/>
          <ac:picMkLst>
            <pc:docMk/>
            <pc:sldMk cId="1926348871" sldId="292"/>
            <ac:picMk id="9" creationId="{C3E1D492-489E-435B-9B52-3F03F366280C}"/>
          </ac:picMkLst>
        </pc:picChg>
        <pc:picChg chg="mod">
          <ac:chgData name="Mr Porter" userId="caeb4aa7-6afb-46a3-a995-19b0c182e2ba" providerId="ADAL" clId="{E6042E6D-0CA2-4317-BE56-545A1F1EC57F}" dt="2020-06-15T10:19:35.928" v="1320"/>
          <ac:picMkLst>
            <pc:docMk/>
            <pc:sldMk cId="1926348871" sldId="292"/>
            <ac:picMk id="10" creationId="{D68929C9-1F94-4228-80D2-9E27DBDEEFB9}"/>
          </ac:picMkLst>
        </pc:picChg>
        <pc:picChg chg="del">
          <ac:chgData name="Mr Porter" userId="caeb4aa7-6afb-46a3-a995-19b0c182e2ba" providerId="ADAL" clId="{E6042E6D-0CA2-4317-BE56-545A1F1EC57F}" dt="2020-06-15T10:19:32.691" v="1319" actId="478"/>
          <ac:picMkLst>
            <pc:docMk/>
            <pc:sldMk cId="1926348871" sldId="292"/>
            <ac:picMk id="21506" creationId="{FC916FBE-7F1E-4B91-9DE5-3011DE67132E}"/>
          </ac:picMkLst>
        </pc:picChg>
      </pc:sldChg>
      <pc:sldChg chg="addSp delSp modSp add mod setBg">
        <pc:chgData name="Mr Porter" userId="caeb4aa7-6afb-46a3-a995-19b0c182e2ba" providerId="ADAL" clId="{E6042E6D-0CA2-4317-BE56-545A1F1EC57F}" dt="2020-06-15T10:20:41.989" v="1341" actId="26606"/>
        <pc:sldMkLst>
          <pc:docMk/>
          <pc:sldMk cId="4051275032" sldId="293"/>
        </pc:sldMkLst>
        <pc:spChg chg="mod">
          <ac:chgData name="Mr Porter" userId="caeb4aa7-6afb-46a3-a995-19b0c182e2ba" providerId="ADAL" clId="{E6042E6D-0CA2-4317-BE56-545A1F1EC57F}" dt="2020-06-15T10:20:41.989" v="1341" actId="26606"/>
          <ac:spMkLst>
            <pc:docMk/>
            <pc:sldMk cId="4051275032" sldId="293"/>
            <ac:spMk id="2" creationId="{00000000-0000-0000-0000-000000000000}"/>
          </ac:spMkLst>
        </pc:spChg>
        <pc:spChg chg="mod">
          <ac:chgData name="Mr Porter" userId="caeb4aa7-6afb-46a3-a995-19b0c182e2ba" providerId="ADAL" clId="{E6042E6D-0CA2-4317-BE56-545A1F1EC57F}" dt="2020-06-15T10:20:41.989" v="1341" actId="26606"/>
          <ac:spMkLst>
            <pc:docMk/>
            <pc:sldMk cId="4051275032" sldId="293"/>
            <ac:spMk id="4" creationId="{00000000-0000-0000-0000-000000000000}"/>
          </ac:spMkLst>
        </pc:spChg>
        <pc:spChg chg="add">
          <ac:chgData name="Mr Porter" userId="caeb4aa7-6afb-46a3-a995-19b0c182e2ba" providerId="ADAL" clId="{E6042E6D-0CA2-4317-BE56-545A1F1EC57F}" dt="2020-06-15T10:20:41.989" v="1341" actId="26606"/>
          <ac:spMkLst>
            <pc:docMk/>
            <pc:sldMk cId="4051275032" sldId="293"/>
            <ac:spMk id="9" creationId="{39E4C68A-A4A9-48A4-9FF2-D2896B1EA01F}"/>
          </ac:spMkLst>
        </pc:spChg>
        <pc:spChg chg="add">
          <ac:chgData name="Mr Porter" userId="caeb4aa7-6afb-46a3-a995-19b0c182e2ba" providerId="ADAL" clId="{E6042E6D-0CA2-4317-BE56-545A1F1EC57F}" dt="2020-06-15T10:20:41.989" v="1341" actId="26606"/>
          <ac:spMkLst>
            <pc:docMk/>
            <pc:sldMk cId="4051275032" sldId="293"/>
            <ac:spMk id="11" creationId="{E2B9AEA5-52CB-49A6-AF8A-33502F291B91}"/>
          </ac:spMkLst>
        </pc:spChg>
        <pc:picChg chg="del">
          <ac:chgData name="Mr Porter" userId="caeb4aa7-6afb-46a3-a995-19b0c182e2ba" providerId="ADAL" clId="{E6042E6D-0CA2-4317-BE56-545A1F1EC57F}" dt="2020-06-15T10:19:51.354" v="1322" actId="478"/>
          <ac:picMkLst>
            <pc:docMk/>
            <pc:sldMk cId="4051275032" sldId="293"/>
            <ac:picMk id="21506" creationId="{FC916FBE-7F1E-4B91-9DE5-3011DE67132E}"/>
          </ac:picMkLst>
        </pc:picChg>
      </pc:sldChg>
    </pc:docChg>
  </pc:docChgLst>
  <pc:docChgLst>
    <pc:chgData name="Mr Porter" userId="caeb4aa7-6afb-46a3-a995-19b0c182e2ba" providerId="ADAL" clId="{056E437E-2C57-4889-BFDE-2E9F92409EF7}"/>
    <pc:docChg chg="delSld modSld">
      <pc:chgData name="Mr Porter" userId="caeb4aa7-6afb-46a3-a995-19b0c182e2ba" providerId="ADAL" clId="{056E437E-2C57-4889-BFDE-2E9F92409EF7}" dt="2020-05-27T08:07:23.587" v="8" actId="29295"/>
      <pc:docMkLst>
        <pc:docMk/>
      </pc:docMkLst>
      <pc:sldChg chg="modSp mod">
        <pc:chgData name="Mr Porter" userId="caeb4aa7-6afb-46a3-a995-19b0c182e2ba" providerId="ADAL" clId="{056E437E-2C57-4889-BFDE-2E9F92409EF7}" dt="2020-05-27T08:07:23.587" v="8" actId="29295"/>
        <pc:sldMkLst>
          <pc:docMk/>
          <pc:sldMk cId="3606514065" sldId="256"/>
        </pc:sldMkLst>
        <pc:picChg chg="mod">
          <ac:chgData name="Mr Porter" userId="caeb4aa7-6afb-46a3-a995-19b0c182e2ba" providerId="ADAL" clId="{056E437E-2C57-4889-BFDE-2E9F92409EF7}" dt="2020-05-27T08:07:23.587" v="8" actId="29295"/>
          <ac:picMkLst>
            <pc:docMk/>
            <pc:sldMk cId="3606514065" sldId="256"/>
            <ac:picMk id="4" creationId="{00000000-0000-0000-0000-000000000000}"/>
          </ac:picMkLst>
        </pc:picChg>
      </pc:sldChg>
      <pc:sldChg chg="modSp mod">
        <pc:chgData name="Mr Porter" userId="caeb4aa7-6afb-46a3-a995-19b0c182e2ba" providerId="ADAL" clId="{056E437E-2C57-4889-BFDE-2E9F92409EF7}" dt="2020-05-27T08:07:04.786" v="6" actId="948"/>
        <pc:sldMkLst>
          <pc:docMk/>
          <pc:sldMk cId="2124926539" sldId="258"/>
        </pc:sldMkLst>
        <pc:spChg chg="mod">
          <ac:chgData name="Mr Porter" userId="caeb4aa7-6afb-46a3-a995-19b0c182e2ba" providerId="ADAL" clId="{056E437E-2C57-4889-BFDE-2E9F92409EF7}" dt="2020-05-27T08:07:04.786" v="6" actId="948"/>
          <ac:spMkLst>
            <pc:docMk/>
            <pc:sldMk cId="2124926539" sldId="258"/>
            <ac:spMk id="2" creationId="{00000000-0000-0000-0000-000000000000}"/>
          </ac:spMkLst>
        </pc:spChg>
        <pc:spChg chg="mod">
          <ac:chgData name="Mr Porter" userId="caeb4aa7-6afb-46a3-a995-19b0c182e2ba" providerId="ADAL" clId="{056E437E-2C57-4889-BFDE-2E9F92409EF7}" dt="2020-05-27T08:06:47.755" v="4" actId="20577"/>
          <ac:spMkLst>
            <pc:docMk/>
            <pc:sldMk cId="2124926539" sldId="258"/>
            <ac:spMk id="4" creationId="{00000000-0000-0000-0000-000000000000}"/>
          </ac:spMkLst>
        </pc:spChg>
      </pc:sldChg>
      <pc:sldChg chg="del">
        <pc:chgData name="Mr Porter" userId="caeb4aa7-6afb-46a3-a995-19b0c182e2ba" providerId="ADAL" clId="{056E437E-2C57-4889-BFDE-2E9F92409EF7}" dt="2020-05-27T08:06:40.759" v="0" actId="47"/>
        <pc:sldMkLst>
          <pc:docMk/>
          <pc:sldMk cId="3000253610" sldId="260"/>
        </pc:sldMkLst>
      </pc:sldChg>
      <pc:sldChg chg="del">
        <pc:chgData name="Mr Porter" userId="caeb4aa7-6afb-46a3-a995-19b0c182e2ba" providerId="ADAL" clId="{056E437E-2C57-4889-BFDE-2E9F92409EF7}" dt="2020-05-27T08:06:41.962" v="1" actId="47"/>
        <pc:sldMkLst>
          <pc:docMk/>
          <pc:sldMk cId="1920951925" sldId="261"/>
        </pc:sldMkLst>
      </pc:sldChg>
      <pc:sldChg chg="modSp mod">
        <pc:chgData name="Mr Porter" userId="caeb4aa7-6afb-46a3-a995-19b0c182e2ba" providerId="ADAL" clId="{056E437E-2C57-4889-BFDE-2E9F92409EF7}" dt="2020-05-27T08:07:14.791" v="7" actId="948"/>
        <pc:sldMkLst>
          <pc:docMk/>
          <pc:sldMk cId="3389500544" sldId="262"/>
        </pc:sldMkLst>
        <pc:spChg chg="mod">
          <ac:chgData name="Mr Porter" userId="caeb4aa7-6afb-46a3-a995-19b0c182e2ba" providerId="ADAL" clId="{056E437E-2C57-4889-BFDE-2E9F92409EF7}" dt="2020-05-27T08:07:14.791" v="7" actId="948"/>
          <ac:spMkLst>
            <pc:docMk/>
            <pc:sldMk cId="3389500544" sldId="262"/>
            <ac:spMk id="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20B4C-66E5-4436-BE3F-306C45911FCF}" type="datetimeFigureOut">
              <a:rPr lang="en-GB" smtClean="0"/>
              <a:pPr/>
              <a:t>05/03/2024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39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75568E-D5A0-4573-AFB6-00F5380AE1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6277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8A481-4D74-4616-8752-6DB84BB7BECE}" type="datetimeFigureOut">
              <a:rPr lang="en-GB" smtClean="0"/>
              <a:t>05/03/2024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45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7BEBA0-6DAA-45F4-8649-B50BE501B0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095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BEBA0-6DAA-45F4-8649-B50BE501B04E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489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BEBA0-6DAA-45F4-8649-B50BE501B04E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0336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132101F-1C78-4A35-B9B9-FA3BC2678EB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D3F3-DB27-4CBF-864A-E28263BCB96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62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101F-1C78-4A35-B9B9-FA3BC2678EB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D3F3-DB27-4CBF-864A-E28263BCB9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132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101F-1C78-4A35-B9B9-FA3BC2678EB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D3F3-DB27-4CBF-864A-E28263BCB96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1832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101F-1C78-4A35-B9B9-FA3BC2678EB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D3F3-DB27-4CBF-864A-E28263BCB9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189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101F-1C78-4A35-B9B9-FA3BC2678EB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D3F3-DB27-4CBF-864A-E28263BCB96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7760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101F-1C78-4A35-B9B9-FA3BC2678EB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D3F3-DB27-4CBF-864A-E28263BCB9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95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101F-1C78-4A35-B9B9-FA3BC2678EB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D3F3-DB27-4CBF-864A-E28263BCB9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257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101F-1C78-4A35-B9B9-FA3BC2678EB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D3F3-DB27-4CBF-864A-E28263BCB9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16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101F-1C78-4A35-B9B9-FA3BC2678EB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D3F3-DB27-4CBF-864A-E28263BCB9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375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101F-1C78-4A35-B9B9-FA3BC2678EB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D3F3-DB27-4CBF-864A-E28263BCB9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368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101F-1C78-4A35-B9B9-FA3BC2678EB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D3F3-DB27-4CBF-864A-E28263BCB96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163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132101F-1C78-4A35-B9B9-FA3BC2678EB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7C38D3F3-DB27-4CBF-864A-E28263BCB96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5576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EIBDp6U8bHo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_V9oyvWovHQ?feature=oembed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eg"/><Relationship Id="rId4" Type="http://schemas.openxmlformats.org/officeDocument/2006/relationships/image" Target="../media/image5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5" y="0"/>
            <a:ext cx="9141545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Metal Fabrication - Type Of Services | Ashasa Trading and Contracting">
            <a:extLst>
              <a:ext uri="{FF2B5EF4-FFF2-40B4-BE49-F238E27FC236}">
                <a16:creationId xmlns:a16="http://schemas.microsoft.com/office/drawing/2014/main" id="{4E648263-FD1C-4B52-94CC-E7CACF3D34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7" b="1701"/>
          <a:stretch/>
        </p:blipFill>
        <p:spPr bwMode="auto">
          <a:xfrm>
            <a:off x="-1" y="1226"/>
            <a:ext cx="9141545" cy="685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0">
            <a:extLst>
              <a:ext uri="{FF2B5EF4-FFF2-40B4-BE49-F238E27FC236}">
                <a16:creationId xmlns:a16="http://schemas.microsoft.com/office/drawing/2014/main" id="{EAA48FC5-3C83-4F1B-BC33-DF0B588F83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22589" y="3064931"/>
            <a:ext cx="6221411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2011" y="3429000"/>
            <a:ext cx="5626239" cy="1090938"/>
          </a:xfrm>
        </p:spPr>
        <p:txBody>
          <a:bodyPr anchor="b">
            <a:normAutofit/>
          </a:bodyPr>
          <a:lstStyle/>
          <a:p>
            <a:pPr algn="l"/>
            <a:r>
              <a:rPr lang="en-GB" sz="3700" dirty="0" smtClean="0">
                <a:solidFill>
                  <a:srgbClr val="FFFFFF"/>
                </a:solidFill>
              </a:rPr>
              <a:t>nat5 </a:t>
            </a:r>
            <a:r>
              <a:rPr lang="en-GB" sz="3700" dirty="0">
                <a:solidFill>
                  <a:srgbClr val="FFFFFF"/>
                </a:solidFill>
              </a:rPr>
              <a:t>Design &amp; Manufacture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2011" y="4779313"/>
            <a:ext cx="5626238" cy="514816"/>
          </a:xfrm>
        </p:spPr>
        <p:txBody>
          <a:bodyPr anchor="t">
            <a:normAutofit/>
          </a:bodyPr>
          <a:lstStyle/>
          <a:p>
            <a:r>
              <a:rPr lang="en-GB" sz="2000">
                <a:solidFill>
                  <a:srgbClr val="FFFFFF"/>
                </a:solidFill>
              </a:rPr>
              <a:t>Metal Manufacturing</a:t>
            </a:r>
            <a:endParaRPr lang="en-GB" sz="2000" dirty="0">
              <a:solidFill>
                <a:srgbClr val="FFFFFF"/>
              </a:solidFill>
            </a:endParaRPr>
          </a:p>
        </p:txBody>
      </p:sp>
      <p:cxnSp>
        <p:nvCxnSpPr>
          <p:cNvPr id="17" name="Straight Connector 12">
            <a:extLst>
              <a:ext uri="{FF2B5EF4-FFF2-40B4-BE49-F238E27FC236}">
                <a16:creationId xmlns:a16="http://schemas.microsoft.com/office/drawing/2014/main" id="{62F01714-1A39-4194-BD47-8A9960C599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2011" y="4666480"/>
            <a:ext cx="5124375" cy="0"/>
          </a:xfrm>
          <a:prstGeom prst="line">
            <a:avLst/>
          </a:prstGeom>
          <a:ln w="22225">
            <a:solidFill>
              <a:srgbClr val="CE34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51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585216"/>
            <a:ext cx="4550113" cy="1499616"/>
          </a:xfrm>
        </p:spPr>
        <p:txBody>
          <a:bodyPr>
            <a:normAutofit/>
          </a:bodyPr>
          <a:lstStyle/>
          <a:p>
            <a:r>
              <a:rPr lang="en-GB"/>
              <a:t>Joining metal </a:t>
            </a:r>
            <a:br>
              <a:rPr lang="en-GB"/>
            </a:br>
            <a:r>
              <a:rPr lang="en-GB"/>
              <a:t>Permanent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2286000"/>
            <a:ext cx="4550113" cy="4023360"/>
          </a:xfrm>
        </p:spPr>
        <p:txBody>
          <a:bodyPr>
            <a:normAutofit/>
          </a:bodyPr>
          <a:lstStyle/>
          <a:p>
            <a:r>
              <a:rPr lang="en-GB" sz="2400" b="1" dirty="0"/>
              <a:t>RIVETS</a:t>
            </a:r>
            <a:r>
              <a:rPr lang="en-GB" sz="2400" dirty="0"/>
              <a:t> are used to join plates together, and have been used for hundreds of years e.g. ship building, bridge building.</a:t>
            </a:r>
          </a:p>
          <a:p>
            <a:r>
              <a:rPr lang="en-GB" sz="2400" b="1" dirty="0"/>
              <a:t>COLD RIVETS </a:t>
            </a:r>
            <a:r>
              <a:rPr lang="en-GB" sz="2400" dirty="0"/>
              <a:t>are used in school, although the modern POP-RIVETING technique is more popular.</a:t>
            </a:r>
          </a:p>
          <a:p>
            <a:pPr marL="0" indent="0">
              <a:buNone/>
            </a:pPr>
            <a:endParaRPr lang="en-GB" sz="2400" b="1" dirty="0"/>
          </a:p>
          <a:p>
            <a:pPr marL="457200" lvl="1" indent="0">
              <a:buNone/>
            </a:pPr>
            <a:endParaRPr lang="en-GB" sz="2400" dirty="0"/>
          </a:p>
          <a:p>
            <a:pPr marL="457200" lvl="1" indent="0">
              <a:buNone/>
            </a:pPr>
            <a:endParaRPr lang="en-GB" sz="2400" dirty="0"/>
          </a:p>
        </p:txBody>
      </p:sp>
      <p:pic>
        <p:nvPicPr>
          <p:cNvPr id="9218" name="Picture 2" descr="Pop Rivets vs. Blind Rivets: What You Need to Know">
            <a:extLst>
              <a:ext uri="{FF2B5EF4-FFF2-40B4-BE49-F238E27FC236}">
                <a16:creationId xmlns:a16="http://schemas.microsoft.com/office/drawing/2014/main" id="{9ABF29FA-E6C1-453D-9412-0168C7D90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9" b="11849"/>
          <a:stretch/>
        </p:blipFill>
        <p:spPr bwMode="auto">
          <a:xfrm rot="5400000">
            <a:off x="3975099" y="1689100"/>
            <a:ext cx="6858000" cy="347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3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585216"/>
            <a:ext cx="4550113" cy="1499616"/>
          </a:xfrm>
        </p:spPr>
        <p:txBody>
          <a:bodyPr>
            <a:normAutofit/>
          </a:bodyPr>
          <a:lstStyle/>
          <a:p>
            <a:r>
              <a:rPr lang="en-GB" dirty="0"/>
              <a:t>Types of rivet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2834640"/>
            <a:ext cx="4550113" cy="4023360"/>
          </a:xfrm>
        </p:spPr>
        <p:txBody>
          <a:bodyPr>
            <a:normAutofit/>
          </a:bodyPr>
          <a:lstStyle/>
          <a:p>
            <a:r>
              <a:rPr lang="en-GB" sz="1600" b="1" dirty="0"/>
              <a:t>SNAPHEAD</a:t>
            </a:r>
          </a:p>
          <a:p>
            <a:endParaRPr lang="en-GB" sz="1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F46354-92FE-4086-9E70-3F16DCDC6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4026" t="51181" r="73090" b="31639"/>
          <a:stretch>
            <a:fillRect/>
          </a:stretch>
        </p:blipFill>
        <p:spPr bwMode="auto">
          <a:xfrm>
            <a:off x="2092405" y="2293366"/>
            <a:ext cx="950747" cy="108254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C79A42-38B0-4456-BBCF-A39A8A630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72008" t="51181" r="15108" b="31639"/>
          <a:stretch>
            <a:fillRect/>
          </a:stretch>
        </p:blipFill>
        <p:spPr bwMode="auto">
          <a:xfrm>
            <a:off x="5560078" y="4725144"/>
            <a:ext cx="950747" cy="108254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E88689-377F-47C0-B2DF-7094B05C3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4964" t="51181" r="55373" b="31639"/>
          <a:stretch>
            <a:fillRect/>
          </a:stretch>
        </p:blipFill>
        <p:spPr bwMode="auto">
          <a:xfrm>
            <a:off x="5678921" y="2293366"/>
            <a:ext cx="713060" cy="108254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43FAEE-70F8-4F48-9E5C-A5FA47D38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51070" t="51181" r="34435" b="29491"/>
          <a:stretch>
            <a:fillRect/>
          </a:stretch>
        </p:blipFill>
        <p:spPr bwMode="auto">
          <a:xfrm>
            <a:off x="2061281" y="4725145"/>
            <a:ext cx="950747" cy="108254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93D33E14-6F03-4574-86B0-4951043AFC8A}"/>
              </a:ext>
            </a:extLst>
          </p:cNvPr>
          <p:cNvSpPr txBox="1">
            <a:spLocks/>
          </p:cNvSpPr>
          <p:nvPr/>
        </p:nvSpPr>
        <p:spPr>
          <a:xfrm>
            <a:off x="4305212" y="2834639"/>
            <a:ext cx="455011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/>
              <a:t>PANHEAD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8D7C8462-7B24-49AF-9788-C9CD747F0D98}"/>
              </a:ext>
            </a:extLst>
          </p:cNvPr>
          <p:cNvSpPr txBox="1">
            <a:spLocks/>
          </p:cNvSpPr>
          <p:nvPr/>
        </p:nvSpPr>
        <p:spPr>
          <a:xfrm>
            <a:off x="768096" y="4605908"/>
            <a:ext cx="455011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/>
              <a:t>MUSHROOM</a:t>
            </a:r>
          </a:p>
          <a:p>
            <a:endParaRPr lang="en-GB" sz="1600" b="1" dirty="0"/>
          </a:p>
          <a:p>
            <a:endParaRPr lang="en-GB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1CC1E7C7-5690-47B6-92DA-D0EA983D14B0}"/>
              </a:ext>
            </a:extLst>
          </p:cNvPr>
          <p:cNvSpPr txBox="1">
            <a:spLocks/>
          </p:cNvSpPr>
          <p:nvPr/>
        </p:nvSpPr>
        <p:spPr>
          <a:xfrm>
            <a:off x="4302379" y="4605909"/>
            <a:ext cx="455011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/>
              <a:t>COUNTERSUNK</a:t>
            </a:r>
            <a:endParaRPr lang="en-GB" dirty="0"/>
          </a:p>
        </p:txBody>
      </p:sp>
      <p:pic>
        <p:nvPicPr>
          <p:cNvPr id="12" name="Picture 13">
            <a:extLst>
              <a:ext uri="{FF2B5EF4-FFF2-40B4-BE49-F238E27FC236}">
                <a16:creationId xmlns:a16="http://schemas.microsoft.com/office/drawing/2014/main" id="{F5AFE8BE-F839-48C6-80CF-F15EEE679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0178" y="2363332"/>
            <a:ext cx="1341068" cy="132627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3E5420-CFA5-4377-8C52-FB3BE8DAF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1333" y="4893941"/>
            <a:ext cx="1351894" cy="112973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8921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585216"/>
            <a:ext cx="4550113" cy="1499616"/>
          </a:xfrm>
        </p:spPr>
        <p:txBody>
          <a:bodyPr>
            <a:normAutofit/>
          </a:bodyPr>
          <a:lstStyle/>
          <a:p>
            <a:r>
              <a:rPr lang="en-GB" dirty="0"/>
              <a:t>Rivet set and snap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2286000"/>
            <a:ext cx="8375904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This tool allows us to ensure that the metal being joined and the RIVET are held together firmly.</a:t>
            </a:r>
          </a:p>
          <a:p>
            <a:pPr marL="0" indent="0">
              <a:buNone/>
            </a:pPr>
            <a:r>
              <a:rPr lang="en-GB" sz="2400" dirty="0"/>
              <a:t>A ball </a:t>
            </a:r>
            <a:r>
              <a:rPr lang="en-GB" sz="2400" dirty="0" err="1"/>
              <a:t>pein</a:t>
            </a:r>
            <a:r>
              <a:rPr lang="en-GB" sz="2400" dirty="0"/>
              <a:t> hammer is used to flatten the </a:t>
            </a:r>
            <a:r>
              <a:rPr lang="en-GB" sz="2400" dirty="0" smtClean="0"/>
              <a:t>rivet.</a:t>
            </a:r>
            <a:endParaRPr lang="en-GB" sz="2400" dirty="0"/>
          </a:p>
          <a:p>
            <a:endParaRPr lang="en-GB" sz="2400" dirty="0"/>
          </a:p>
          <a:p>
            <a:pPr marL="0" indent="0">
              <a:buNone/>
            </a:pPr>
            <a:endParaRPr lang="en-GB" sz="2400" b="1" dirty="0"/>
          </a:p>
          <a:p>
            <a:pPr marL="457200" lvl="1" indent="0">
              <a:buNone/>
            </a:pPr>
            <a:endParaRPr lang="en-GB" sz="2400" dirty="0"/>
          </a:p>
          <a:p>
            <a:pPr marL="457200" lvl="1" indent="0">
              <a:buNone/>
            </a:pPr>
            <a:endParaRPr lang="en-GB" sz="2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1974E3-7CF2-4270-9C4C-4A435F2B0A52}"/>
              </a:ext>
            </a:extLst>
          </p:cNvPr>
          <p:cNvGrpSpPr>
            <a:grpSpLocks/>
          </p:cNvGrpSpPr>
          <p:nvPr/>
        </p:nvGrpSpPr>
        <p:grpSpPr bwMode="auto">
          <a:xfrm>
            <a:off x="4716016" y="3806830"/>
            <a:ext cx="4271094" cy="2441174"/>
            <a:chOff x="104387775" y="107496150"/>
            <a:chExt cx="1764000" cy="100854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264C888-7524-4E30-AD93-CF505347BA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</a:blip>
            <a:srcRect l="16560" t="35843" r="34720" b="21834"/>
            <a:stretch>
              <a:fillRect/>
            </a:stretch>
          </p:blipFill>
          <p:spPr bwMode="auto">
            <a:xfrm>
              <a:off x="104405775" y="107496150"/>
              <a:ext cx="1548000" cy="1008546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</p:pic>
        <p:sp>
          <p:nvSpPr>
            <p:cNvPr id="7" name="Text Box 18">
              <a:extLst>
                <a:ext uri="{FF2B5EF4-FFF2-40B4-BE49-F238E27FC236}">
                  <a16:creationId xmlns:a16="http://schemas.microsoft.com/office/drawing/2014/main" id="{9AF87EE7-11C5-4CAC-A062-178670651A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179775" y="107928584"/>
              <a:ext cx="972000" cy="180000"/>
            </a:xfrm>
            <a:prstGeom prst="rect">
              <a:avLst/>
            </a:prstGeom>
            <a:solidFill>
              <a:srgbClr val="FFFFFF"/>
            </a:solidFill>
            <a:ln w="0" algn="in">
              <a:noFill/>
              <a:miter lim="800000"/>
              <a:headEnd/>
              <a:tailEnd/>
            </a:ln>
            <a:effectLst/>
          </p:spPr>
          <p:txBody>
            <a:bodyPr vert="horz" wrap="square" lIns="35560" tIns="35560" rIns="35560" bIns="355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7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</a:rPr>
                <a:t>Start of rolled edge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" name="Text Box 19">
              <a:extLst>
                <a:ext uri="{FF2B5EF4-FFF2-40B4-BE49-F238E27FC236}">
                  <a16:creationId xmlns:a16="http://schemas.microsoft.com/office/drawing/2014/main" id="{26DCAF7F-BF3B-448D-9712-48B3E6261E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071775" y="107544322"/>
              <a:ext cx="972000" cy="180000"/>
            </a:xfrm>
            <a:prstGeom prst="rect">
              <a:avLst/>
            </a:prstGeom>
            <a:solidFill>
              <a:srgbClr val="FFFFFF"/>
            </a:solidFill>
            <a:ln w="0" algn="in">
              <a:noFill/>
              <a:miter lim="800000"/>
              <a:headEnd/>
              <a:tailEnd/>
            </a:ln>
            <a:effectLst/>
          </p:spPr>
          <p:txBody>
            <a:bodyPr vert="horz" wrap="square" lIns="35560" tIns="35560" rIns="35560" bIns="355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7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</a:rPr>
                <a:t>Ball </a:t>
              </a:r>
              <a:r>
                <a:rPr kumimoji="0" lang="en-GB" sz="7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</a:rPr>
                <a:t>Pein</a:t>
              </a:r>
              <a:r>
                <a:rPr kumimoji="0" lang="en-GB" sz="7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</a:rPr>
                <a:t> Hammer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" name="Text Box 20">
              <a:extLst>
                <a:ext uri="{FF2B5EF4-FFF2-40B4-BE49-F238E27FC236}">
                  <a16:creationId xmlns:a16="http://schemas.microsoft.com/office/drawing/2014/main" id="{F5893027-70BF-4EB3-AFA0-74968B387D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387775" y="107940322"/>
              <a:ext cx="396000" cy="180000"/>
            </a:xfrm>
            <a:prstGeom prst="rect">
              <a:avLst/>
            </a:prstGeom>
            <a:solidFill>
              <a:srgbClr val="FFFFFF"/>
            </a:solidFill>
            <a:ln w="0" algn="in">
              <a:noFill/>
              <a:miter lim="800000"/>
              <a:headEnd/>
              <a:tailEnd/>
            </a:ln>
            <a:effectLst/>
          </p:spPr>
          <p:txBody>
            <a:bodyPr vert="horz" wrap="square" lIns="35560" tIns="35560" rIns="35560" bIns="355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</a:rPr>
                <a:t>Rivet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10242" name="Picture 2" descr="Rove Punch - 'Set &amp; Snap'">
            <a:extLst>
              <a:ext uri="{FF2B5EF4-FFF2-40B4-BE49-F238E27FC236}">
                <a16:creationId xmlns:a16="http://schemas.microsoft.com/office/drawing/2014/main" id="{F47BDEE8-6AF0-4E3F-985E-E955D8490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" t="18500" r="1701" b="19550"/>
          <a:stretch/>
        </p:blipFill>
        <p:spPr bwMode="auto">
          <a:xfrm>
            <a:off x="768096" y="3831610"/>
            <a:ext cx="3537138" cy="234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88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op Rivet Tool Riveter Gun with Steel Blind Rivets Repair Tools ...">
            <a:extLst>
              <a:ext uri="{FF2B5EF4-FFF2-40B4-BE49-F238E27FC236}">
                <a16:creationId xmlns:a16="http://schemas.microsoft.com/office/drawing/2014/main" id="{147206A1-4401-4DE4-87CF-B66006682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279" y="144848"/>
            <a:ext cx="3634235" cy="325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382" y="256408"/>
            <a:ext cx="1981827" cy="247195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585216"/>
            <a:ext cx="4550113" cy="1499616"/>
          </a:xfrm>
        </p:spPr>
        <p:txBody>
          <a:bodyPr>
            <a:normAutofit/>
          </a:bodyPr>
          <a:lstStyle/>
          <a:p>
            <a:r>
              <a:rPr lang="en-GB" dirty="0"/>
              <a:t>Pop rivets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2286000"/>
            <a:ext cx="3299637" cy="4023360"/>
          </a:xfrm>
        </p:spPr>
        <p:txBody>
          <a:bodyPr>
            <a:normAutofit/>
          </a:bodyPr>
          <a:lstStyle/>
          <a:p>
            <a:r>
              <a:rPr lang="en-GB" sz="2400" b="1" dirty="0"/>
              <a:t>POP RIVETING </a:t>
            </a:r>
            <a:r>
              <a:rPr lang="en-GB" sz="2400" dirty="0"/>
              <a:t>is when the rivet is placed in the hole of the metal being joined.</a:t>
            </a:r>
          </a:p>
          <a:p>
            <a:r>
              <a:rPr lang="en-GB" sz="2400" dirty="0"/>
              <a:t>A </a:t>
            </a:r>
            <a:r>
              <a:rPr lang="en-GB" sz="2400" b="1" dirty="0"/>
              <a:t>RIVET GUN </a:t>
            </a:r>
            <a:r>
              <a:rPr lang="en-GB" sz="2400" dirty="0"/>
              <a:t>is then placed over the rivet and the handles are squeezed together.</a:t>
            </a:r>
          </a:p>
          <a:p>
            <a:r>
              <a:rPr lang="en-GB" sz="2400" dirty="0"/>
              <a:t>The rivet will expand until the pin breaks away. </a:t>
            </a:r>
          </a:p>
          <a:p>
            <a:endParaRPr lang="en-GB" sz="2400" dirty="0"/>
          </a:p>
          <a:p>
            <a:pPr marL="0" indent="0">
              <a:buNone/>
            </a:pPr>
            <a:endParaRPr lang="en-GB" sz="2400" b="1" dirty="0"/>
          </a:p>
          <a:p>
            <a:pPr marL="457200" lvl="1" indent="0">
              <a:buNone/>
            </a:pPr>
            <a:endParaRPr lang="en-GB" sz="2400" dirty="0"/>
          </a:p>
          <a:p>
            <a:pPr marL="457200" lvl="1" indent="0">
              <a:buNone/>
            </a:pPr>
            <a:endParaRPr lang="en-GB" sz="2400" dirty="0"/>
          </a:p>
        </p:txBody>
      </p:sp>
      <p:grpSp>
        <p:nvGrpSpPr>
          <p:cNvPr id="5" name="Group 36">
            <a:extLst>
              <a:ext uri="{FF2B5EF4-FFF2-40B4-BE49-F238E27FC236}">
                <a16:creationId xmlns:a16="http://schemas.microsoft.com/office/drawing/2014/main" id="{1583E928-AAEF-435E-B6F6-4669D7D6E352}"/>
              </a:ext>
            </a:extLst>
          </p:cNvPr>
          <p:cNvGrpSpPr>
            <a:grpSpLocks/>
          </p:cNvGrpSpPr>
          <p:nvPr/>
        </p:nvGrpSpPr>
        <p:grpSpPr bwMode="auto">
          <a:xfrm>
            <a:off x="4211960" y="4267699"/>
            <a:ext cx="4809570" cy="2039937"/>
            <a:chOff x="106190722" y="109832645"/>
            <a:chExt cx="3350804" cy="1420404"/>
          </a:xfrm>
        </p:grpSpPr>
        <p:pic>
          <p:nvPicPr>
            <p:cNvPr id="6" name="Picture 37" descr="pop_rivet_open[1]">
              <a:extLst>
                <a:ext uri="{FF2B5EF4-FFF2-40B4-BE49-F238E27FC236}">
                  <a16:creationId xmlns:a16="http://schemas.microsoft.com/office/drawing/2014/main" id="{3F9A769A-366F-4705-93B2-E91F7E5DEA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t="50517" r="28371"/>
            <a:stretch>
              <a:fillRect/>
            </a:stretch>
          </p:blipFill>
          <p:spPr bwMode="auto">
            <a:xfrm>
              <a:off x="107712078" y="109832645"/>
              <a:ext cx="576000" cy="1420404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</p:pic>
        <p:grpSp>
          <p:nvGrpSpPr>
            <p:cNvPr id="7" name="Group 38">
              <a:extLst>
                <a:ext uri="{FF2B5EF4-FFF2-40B4-BE49-F238E27FC236}">
                  <a16:creationId xmlns:a16="http://schemas.microsoft.com/office/drawing/2014/main" id="{676C9EFE-9B15-48FE-A16F-422B694AFE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190722" y="109934113"/>
              <a:ext cx="3350804" cy="1132404"/>
              <a:chOff x="106190722" y="109934113"/>
              <a:chExt cx="3350804" cy="1132404"/>
            </a:xfrm>
          </p:grpSpPr>
          <p:grpSp>
            <p:nvGrpSpPr>
              <p:cNvPr id="8" name="Group 39">
                <a:extLst>
                  <a:ext uri="{FF2B5EF4-FFF2-40B4-BE49-F238E27FC236}">
                    <a16:creationId xmlns:a16="http://schemas.microsoft.com/office/drawing/2014/main" id="{FCF84D50-7293-472D-B85E-4EACFB77BE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1600000">
                <a:off x="106190722" y="109992288"/>
                <a:ext cx="1337250" cy="991596"/>
                <a:chOff x="113567774" y="110952150"/>
                <a:chExt cx="2541601" cy="2160000"/>
              </a:xfrm>
            </p:grpSpPr>
            <p:pic>
              <p:nvPicPr>
                <p:cNvPr id="19" name="Picture 40">
                  <a:extLst>
                    <a:ext uri="{FF2B5EF4-FFF2-40B4-BE49-F238E27FC236}">
                      <a16:creationId xmlns:a16="http://schemas.microsoft.com/office/drawing/2014/main" id="{9BDD58D9-61C1-48FA-A4BF-A978C780A7A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/>
                <a:srcRect l="738" t="16733" r="73204" b="53740"/>
                <a:stretch/>
              </p:blipFill>
              <p:spPr bwMode="auto">
                <a:xfrm>
                  <a:off x="113567774" y="110952150"/>
                  <a:ext cx="2541601" cy="2160000"/>
                </a:xfrm>
                <a:prstGeom prst="rect">
                  <a:avLst/>
                </a:prstGeom>
                <a:noFill/>
                <a:ln w="9525" algn="in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20" name="Rectangle 41">
                  <a:extLst>
                    <a:ext uri="{FF2B5EF4-FFF2-40B4-BE49-F238E27FC236}">
                      <a16:creationId xmlns:a16="http://schemas.microsoft.com/office/drawing/2014/main" id="{F0BBD776-41FF-493E-AE8B-8C296DFFA5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567774" y="112032150"/>
                  <a:ext cx="1368000" cy="720000"/>
                </a:xfrm>
                <a:prstGeom prst="rect">
                  <a:avLst/>
                </a:prstGeom>
                <a:solidFill>
                  <a:srgbClr val="FFFFFF"/>
                </a:solidFill>
                <a:ln w="9525" algn="in">
                  <a:noFill/>
                  <a:miter lim="800000"/>
                  <a:headEnd/>
                  <a:tailEnd/>
                </a:ln>
                <a:effectLst/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" name="Group 42">
                <a:extLst>
                  <a:ext uri="{FF2B5EF4-FFF2-40B4-BE49-F238E27FC236}">
                    <a16:creationId xmlns:a16="http://schemas.microsoft.com/office/drawing/2014/main" id="{C1C38AA3-FA10-4722-A3B7-E72D0BB2A1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1600000">
                <a:off x="108157142" y="109934113"/>
                <a:ext cx="1384384" cy="1132404"/>
                <a:chOff x="106350975" y="107208150"/>
                <a:chExt cx="2752800" cy="1944000"/>
              </a:xfrm>
            </p:grpSpPr>
            <p:pic>
              <p:nvPicPr>
                <p:cNvPr id="17" name="Picture 43">
                  <a:extLst>
                    <a:ext uri="{FF2B5EF4-FFF2-40B4-BE49-F238E27FC236}">
                      <a16:creationId xmlns:a16="http://schemas.microsoft.com/office/drawing/2014/main" id="{D0964F57-8A1D-4462-83E9-BA796C049EC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 t="19489" r="71776" b="53937"/>
                <a:stretch>
                  <a:fillRect/>
                </a:stretch>
              </p:blipFill>
              <p:spPr bwMode="auto">
                <a:xfrm>
                  <a:off x="106350975" y="107208150"/>
                  <a:ext cx="2752800" cy="1944000"/>
                </a:xfrm>
                <a:prstGeom prst="rect">
                  <a:avLst/>
                </a:prstGeom>
                <a:noFill/>
                <a:ln w="9525" algn="in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8" name="Rectangle 44">
                  <a:extLst>
                    <a:ext uri="{FF2B5EF4-FFF2-40B4-BE49-F238E27FC236}">
                      <a16:creationId xmlns:a16="http://schemas.microsoft.com/office/drawing/2014/main" id="{30998971-B6AB-43DA-8F99-F8D7786897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6439776" y="108144151"/>
                  <a:ext cx="1295998" cy="791998"/>
                </a:xfrm>
                <a:prstGeom prst="rect">
                  <a:avLst/>
                </a:prstGeom>
                <a:solidFill>
                  <a:srgbClr val="FFFFFF"/>
                </a:solidFill>
                <a:ln w="9525" algn="in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10" name="Line 45">
                <a:extLst>
                  <a:ext uri="{FF2B5EF4-FFF2-40B4-BE49-F238E27FC236}">
                    <a16:creationId xmlns:a16="http://schemas.microsoft.com/office/drawing/2014/main" id="{94127409-77D3-4B6A-B195-4753E9951A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206367" y="110605472"/>
                <a:ext cx="936000" cy="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" name="Line 46">
                <a:extLst>
                  <a:ext uri="{FF2B5EF4-FFF2-40B4-BE49-F238E27FC236}">
                    <a16:creationId xmlns:a16="http://schemas.microsoft.com/office/drawing/2014/main" id="{167F0651-AAD5-4D84-9702-F4997FDBC0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7421906" y="110600187"/>
                <a:ext cx="360000" cy="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" name="Line 47">
                <a:extLst>
                  <a:ext uri="{FF2B5EF4-FFF2-40B4-BE49-F238E27FC236}">
                    <a16:creationId xmlns:a16="http://schemas.microsoft.com/office/drawing/2014/main" id="{4FD243BF-BEF1-4B55-9AEF-D3760569FC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300138" y="110557655"/>
                <a:ext cx="360000" cy="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" name="Rectangle 48">
                <a:extLst>
                  <a:ext uri="{FF2B5EF4-FFF2-40B4-BE49-F238E27FC236}">
                    <a16:creationId xmlns:a16="http://schemas.microsoft.com/office/drawing/2014/main" id="{65579B85-0583-42B7-9D8C-F9854D606E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851775" y="110209884"/>
                <a:ext cx="198000" cy="72000"/>
              </a:xfrm>
              <a:prstGeom prst="rect">
                <a:avLst/>
              </a:prstGeom>
              <a:solidFill>
                <a:srgbClr val="CCCCCC"/>
              </a:solidFill>
              <a:ln w="9525" algn="in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" name="Rectangle 49">
                <a:extLst>
                  <a:ext uri="{FF2B5EF4-FFF2-40B4-BE49-F238E27FC236}">
                    <a16:creationId xmlns:a16="http://schemas.microsoft.com/office/drawing/2014/main" id="{70C905F9-5EA2-4F00-AEC3-C998C51BDF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871775" y="110245884"/>
                <a:ext cx="198000" cy="72000"/>
              </a:xfrm>
              <a:prstGeom prst="rect">
                <a:avLst/>
              </a:prstGeom>
              <a:solidFill>
                <a:srgbClr val="CCCCCC"/>
              </a:solidFill>
              <a:ln w="9525" algn="in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" name="Text Box 50">
                <a:extLst>
                  <a:ext uri="{FF2B5EF4-FFF2-40B4-BE49-F238E27FC236}">
                    <a16:creationId xmlns:a16="http://schemas.microsoft.com/office/drawing/2014/main" id="{D8E830E7-F9F3-4F73-A9B7-FA7FEA4520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8672607" y="110525508"/>
                <a:ext cx="489600" cy="504000"/>
              </a:xfrm>
              <a:prstGeom prst="rect">
                <a:avLst/>
              </a:prstGeom>
              <a:solidFill>
                <a:srgbClr val="FFFFFF"/>
              </a:solidFill>
              <a:ln w="0" algn="in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5560" tIns="35560" rIns="35560" bIns="355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</a:rPr>
                  <a:t>Pin Breaks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</a:rPr>
                  <a:t>away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6" name="Line 51">
                <a:extLst>
                  <a:ext uri="{FF2B5EF4-FFF2-40B4-BE49-F238E27FC236}">
                    <a16:creationId xmlns:a16="http://schemas.microsoft.com/office/drawing/2014/main" id="{8B1C997A-8254-45E9-9CF2-4E2F2A9B1D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9085775" y="110747252"/>
                <a:ext cx="176914" cy="2632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665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8C8EA33-9F86-4E30-9150-D73B268746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" t="9091" r="18084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7D175FC-84CC-4D12-A5E2-FA27D934E9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64198" cy="68580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585216"/>
            <a:ext cx="4550113" cy="1499616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000000"/>
                </a:solidFill>
              </a:rPr>
              <a:t>Thermal joining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AC38328-2D50-4DDB-BD20-28DE12E499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2286000"/>
            <a:ext cx="4550113" cy="4023360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rgbClr val="000000"/>
                </a:solidFill>
              </a:rPr>
              <a:t>SOLDERING</a:t>
            </a:r>
            <a:r>
              <a:rPr lang="en-GB" sz="2400" dirty="0">
                <a:solidFill>
                  <a:srgbClr val="000000"/>
                </a:solidFill>
              </a:rPr>
              <a:t> and </a:t>
            </a:r>
            <a:r>
              <a:rPr lang="en-GB" sz="2400" b="1" dirty="0">
                <a:solidFill>
                  <a:srgbClr val="000000"/>
                </a:solidFill>
              </a:rPr>
              <a:t>BRAZING</a:t>
            </a:r>
            <a:r>
              <a:rPr lang="en-GB" sz="2400" dirty="0">
                <a:solidFill>
                  <a:srgbClr val="000000"/>
                </a:solidFill>
              </a:rPr>
              <a:t> are joining processes where materials are bonded together using</a:t>
            </a:r>
          </a:p>
          <a:p>
            <a:pPr lvl="2"/>
            <a:r>
              <a:rPr lang="en-GB" sz="2400" b="1" i="1" dirty="0">
                <a:solidFill>
                  <a:srgbClr val="000000"/>
                </a:solidFill>
              </a:rPr>
              <a:t>HEAT</a:t>
            </a:r>
          </a:p>
          <a:p>
            <a:pPr lvl="2"/>
            <a:r>
              <a:rPr lang="en-GB" sz="2400" i="1" dirty="0">
                <a:solidFill>
                  <a:srgbClr val="000000"/>
                </a:solidFill>
              </a:rPr>
              <a:t>A </a:t>
            </a:r>
            <a:r>
              <a:rPr lang="en-GB" sz="2400" b="1" i="1" dirty="0">
                <a:solidFill>
                  <a:srgbClr val="000000"/>
                </a:solidFill>
              </a:rPr>
              <a:t>FILLER</a:t>
            </a:r>
            <a:r>
              <a:rPr lang="en-GB" sz="2400" i="1" dirty="0">
                <a:solidFill>
                  <a:srgbClr val="000000"/>
                </a:solidFill>
              </a:rPr>
              <a:t> metal</a:t>
            </a:r>
          </a:p>
          <a:p>
            <a:r>
              <a:rPr lang="en-GB" sz="2400" dirty="0">
                <a:solidFill>
                  <a:srgbClr val="000000"/>
                </a:solidFill>
              </a:rPr>
              <a:t>This is done </a:t>
            </a:r>
            <a:r>
              <a:rPr lang="en-GB" sz="2400" b="1" u="sng" dirty="0">
                <a:solidFill>
                  <a:srgbClr val="000000"/>
                </a:solidFill>
              </a:rPr>
              <a:t>WITHOUT</a:t>
            </a:r>
            <a:r>
              <a:rPr lang="en-GB" sz="2400" dirty="0">
                <a:solidFill>
                  <a:srgbClr val="000000"/>
                </a:solidFill>
              </a:rPr>
              <a:t> melting the base metal. </a:t>
            </a:r>
          </a:p>
          <a:p>
            <a:endParaRPr lang="en-GB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GB" sz="2400" b="1" dirty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endParaRPr lang="en-GB" sz="2400" dirty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endParaRPr lang="en-GB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07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109556B-EAE9-4435-B409-0519F2CBDB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64199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585216"/>
            <a:ext cx="4505270" cy="1499616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brazing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814CCBE-423E-41B2-A9F3-82679F490E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2001" y="2075704"/>
            <a:ext cx="4896103" cy="4023360"/>
          </a:xfrm>
        </p:spPr>
        <p:txBody>
          <a:bodyPr>
            <a:noAutofit/>
          </a:bodyPr>
          <a:lstStyle/>
          <a:p>
            <a:r>
              <a:rPr lang="en-GB" sz="2400" b="1" dirty="0">
                <a:solidFill>
                  <a:srgbClr val="FFFFFF"/>
                </a:solidFill>
              </a:rPr>
              <a:t>Brazing</a:t>
            </a:r>
            <a:r>
              <a:rPr lang="en-GB" sz="2400" dirty="0">
                <a:solidFill>
                  <a:srgbClr val="FFFFFF"/>
                </a:solidFill>
              </a:rPr>
              <a:t> temperature is </a:t>
            </a:r>
            <a:r>
              <a:rPr lang="en-GB" sz="2400" b="1" u="sng" dirty="0">
                <a:solidFill>
                  <a:srgbClr val="FFFFFF"/>
                </a:solidFill>
              </a:rPr>
              <a:t>MORE</a:t>
            </a:r>
            <a:r>
              <a:rPr lang="en-GB" sz="2400" dirty="0">
                <a:solidFill>
                  <a:srgbClr val="FFFFFF"/>
                </a:solidFill>
              </a:rPr>
              <a:t> than </a:t>
            </a:r>
            <a:r>
              <a:rPr lang="en-GB" sz="2400" b="1" dirty="0">
                <a:solidFill>
                  <a:srgbClr val="FFFFFF"/>
                </a:solidFill>
              </a:rPr>
              <a:t>450°C</a:t>
            </a:r>
          </a:p>
          <a:p>
            <a:r>
              <a:rPr lang="en-GB" sz="2400" dirty="0">
                <a:solidFill>
                  <a:srgbClr val="FFFFFF"/>
                </a:solidFill>
              </a:rPr>
              <a:t>Brazing is used for:</a:t>
            </a:r>
          </a:p>
          <a:p>
            <a:pPr lvl="1"/>
            <a:r>
              <a:rPr lang="en-GB" sz="2400" i="1" dirty="0">
                <a:solidFill>
                  <a:srgbClr val="FFFFFF"/>
                </a:solidFill>
              </a:rPr>
              <a:t>Joining sheet metal</a:t>
            </a:r>
          </a:p>
          <a:p>
            <a:pPr lvl="1"/>
            <a:r>
              <a:rPr lang="en-GB" sz="2400" i="1" dirty="0">
                <a:solidFill>
                  <a:srgbClr val="FFFFFF"/>
                </a:solidFill>
              </a:rPr>
              <a:t>Joining thin metal </a:t>
            </a:r>
            <a:r>
              <a:rPr lang="en-GB" sz="2400" i="1" dirty="0" smtClean="0">
                <a:solidFill>
                  <a:srgbClr val="FFFFFF"/>
                </a:solidFill>
              </a:rPr>
              <a:t>bars/rods</a:t>
            </a:r>
          </a:p>
          <a:p>
            <a:pPr lvl="1"/>
            <a:r>
              <a:rPr lang="en-GB" sz="2400" i="1" dirty="0" smtClean="0">
                <a:solidFill>
                  <a:srgbClr val="FFFFFF"/>
                </a:solidFill>
              </a:rPr>
              <a:t>Joining copper and copper alloy pipes</a:t>
            </a:r>
            <a:endParaRPr lang="en-GB" sz="2400" i="1" dirty="0">
              <a:solidFill>
                <a:srgbClr val="FFFFFF"/>
              </a:solidFill>
            </a:endParaRPr>
          </a:p>
          <a:p>
            <a:r>
              <a:rPr lang="en-GB" sz="2400" dirty="0">
                <a:solidFill>
                  <a:srgbClr val="FFFFFF"/>
                </a:solidFill>
              </a:rPr>
              <a:t>PROCESS:</a:t>
            </a:r>
          </a:p>
          <a:p>
            <a:pPr lvl="1"/>
            <a:r>
              <a:rPr lang="en-GB" sz="2400" i="1" dirty="0">
                <a:solidFill>
                  <a:srgbClr val="FFFFFF"/>
                </a:solidFill>
              </a:rPr>
              <a:t>A gas air torch such as those in a forge is used to heat the filler metal</a:t>
            </a:r>
          </a:p>
          <a:p>
            <a:pPr lvl="1"/>
            <a:r>
              <a:rPr lang="en-GB" sz="2400" i="1" dirty="0">
                <a:solidFill>
                  <a:srgbClr val="FFFFFF"/>
                </a:solidFill>
              </a:rPr>
              <a:t>This is then melted along joints and left to cool and solidify</a:t>
            </a:r>
          </a:p>
          <a:p>
            <a:pPr lvl="1"/>
            <a:endParaRPr lang="en-GB" sz="2400" dirty="0">
              <a:solidFill>
                <a:srgbClr val="FFFFFF"/>
              </a:solidFill>
            </a:endParaRPr>
          </a:p>
          <a:p>
            <a:endParaRPr lang="en-GB" sz="24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GB" sz="2400" b="1" dirty="0">
              <a:solidFill>
                <a:srgbClr val="FFFFFF"/>
              </a:solidFill>
            </a:endParaRPr>
          </a:p>
          <a:p>
            <a:pPr marL="457200" lvl="1" indent="0">
              <a:buNone/>
            </a:pPr>
            <a:endParaRPr lang="en-GB" sz="2400" dirty="0">
              <a:solidFill>
                <a:srgbClr val="FFFFFF"/>
              </a:solidFill>
            </a:endParaRPr>
          </a:p>
          <a:p>
            <a:pPr marL="457200" lvl="1" indent="0">
              <a:buNone/>
            </a:pPr>
            <a:endParaRPr lang="en-GB" sz="2400" dirty="0">
              <a:solidFill>
                <a:srgbClr val="FFFFFF"/>
              </a:solidFill>
            </a:endParaRPr>
          </a:p>
        </p:txBody>
      </p:sp>
      <p:pic>
        <p:nvPicPr>
          <p:cNvPr id="8" name="Picture 7" descr="brazing.bmp">
            <a:extLst>
              <a:ext uri="{FF2B5EF4-FFF2-40B4-BE49-F238E27FC236}">
                <a16:creationId xmlns:a16="http://schemas.microsoft.com/office/drawing/2014/main" id="{3D9623EC-8E6D-4D36-975C-06D8349E94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7726" r="9786" b="-2"/>
          <a:stretch/>
        </p:blipFill>
        <p:spPr>
          <a:xfrm>
            <a:off x="5676251" y="-243408"/>
            <a:ext cx="3479801" cy="3428990"/>
          </a:xfrm>
          <a:prstGeom prst="rect">
            <a:avLst/>
          </a:prstGeom>
        </p:spPr>
      </p:pic>
      <p:pic>
        <p:nvPicPr>
          <p:cNvPr id="7" name="Picture 6" descr="Brazed joints.jpg">
            <a:extLst>
              <a:ext uri="{FF2B5EF4-FFF2-40B4-BE49-F238E27FC236}">
                <a16:creationId xmlns:a16="http://schemas.microsoft.com/office/drawing/2014/main" id="{CAB5F845-9C91-409A-B839-36421C32DD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5250" r="16602" b="1"/>
          <a:stretch/>
        </p:blipFill>
        <p:spPr>
          <a:xfrm>
            <a:off x="5676251" y="4384564"/>
            <a:ext cx="3479801" cy="34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568" y="2420888"/>
            <a:ext cx="3484484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521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319" y="2383324"/>
            <a:ext cx="4572000" cy="3429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109556B-EAE9-4435-B409-0519F2CBDB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64199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585216"/>
            <a:ext cx="4505270" cy="1499616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soldering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814CCBE-423E-41B2-A9F3-82679F490E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1560" y="1834524"/>
            <a:ext cx="4968552" cy="4023360"/>
          </a:xfrm>
        </p:spPr>
        <p:txBody>
          <a:bodyPr>
            <a:noAutofit/>
          </a:bodyPr>
          <a:lstStyle/>
          <a:p>
            <a:r>
              <a:rPr lang="en-GB" sz="2400" b="1" dirty="0"/>
              <a:t>Soldering</a:t>
            </a:r>
            <a:r>
              <a:rPr lang="en-GB" sz="2400" dirty="0"/>
              <a:t> temperature is </a:t>
            </a:r>
            <a:r>
              <a:rPr lang="en-GB" sz="2400" b="1" u="sng" dirty="0"/>
              <a:t>LESS</a:t>
            </a:r>
            <a:r>
              <a:rPr lang="en-GB" sz="2400" dirty="0"/>
              <a:t> than </a:t>
            </a:r>
            <a:r>
              <a:rPr lang="en-GB" sz="2400" b="1" dirty="0"/>
              <a:t>450°C</a:t>
            </a:r>
          </a:p>
          <a:p>
            <a:r>
              <a:rPr lang="en-GB" sz="2400" dirty="0"/>
              <a:t>Soldering is used for:</a:t>
            </a:r>
          </a:p>
          <a:p>
            <a:pPr lvl="1"/>
            <a:r>
              <a:rPr lang="en-GB" sz="2400" i="1" dirty="0"/>
              <a:t>Thin sheet metal</a:t>
            </a:r>
          </a:p>
          <a:p>
            <a:pPr lvl="1"/>
            <a:r>
              <a:rPr lang="en-GB" sz="2400" i="1" dirty="0"/>
              <a:t>Thin bar</a:t>
            </a:r>
          </a:p>
          <a:p>
            <a:pPr lvl="1"/>
            <a:r>
              <a:rPr lang="en-GB" sz="2400" i="1" dirty="0"/>
              <a:t>Circuit boards in computers</a:t>
            </a:r>
          </a:p>
          <a:p>
            <a:r>
              <a:rPr lang="en-GB" sz="2400" dirty="0"/>
              <a:t>PROCESS:</a:t>
            </a:r>
          </a:p>
          <a:p>
            <a:pPr lvl="1"/>
            <a:r>
              <a:rPr lang="en-GB" sz="2400" i="1" dirty="0"/>
              <a:t>The </a:t>
            </a:r>
            <a:r>
              <a:rPr lang="en-GB" sz="2400" i="1" dirty="0" smtClean="0"/>
              <a:t>soldering iron is </a:t>
            </a:r>
            <a:r>
              <a:rPr lang="en-GB" sz="2400" i="1" dirty="0"/>
              <a:t>heated </a:t>
            </a:r>
            <a:r>
              <a:rPr lang="en-GB" sz="2400" i="1" dirty="0" smtClean="0"/>
              <a:t>(electrically or in a forge)</a:t>
            </a:r>
            <a:endParaRPr lang="en-GB" sz="2400" i="1" dirty="0"/>
          </a:p>
          <a:p>
            <a:pPr lvl="1"/>
            <a:r>
              <a:rPr lang="en-GB" sz="2400" i="1" dirty="0"/>
              <a:t>Once hot enough it is used to melt a filler metal along the joint of the metals being put together.</a:t>
            </a:r>
          </a:p>
          <a:p>
            <a:endParaRPr lang="en-GB" sz="2400" dirty="0"/>
          </a:p>
          <a:p>
            <a:pPr marL="0" indent="0">
              <a:buNone/>
            </a:pPr>
            <a:endParaRPr lang="en-GB" sz="2400" b="1" dirty="0"/>
          </a:p>
          <a:p>
            <a:pPr marL="457200" lvl="1" indent="0">
              <a:buNone/>
            </a:pPr>
            <a:endParaRPr lang="en-GB" sz="2400" dirty="0"/>
          </a:p>
          <a:p>
            <a:pPr marL="457200" lvl="1" indent="0">
              <a:buNone/>
            </a:pPr>
            <a:endParaRPr lang="en-GB" sz="2400" dirty="0"/>
          </a:p>
        </p:txBody>
      </p:sp>
      <p:pic>
        <p:nvPicPr>
          <p:cNvPr id="13314" name="Picture 2" descr="The Hazards of Solder Fumes - Sentry Air Systems, Inc.">
            <a:extLst>
              <a:ext uri="{FF2B5EF4-FFF2-40B4-BE49-F238E27FC236}">
                <a16:creationId xmlns:a16="http://schemas.microsoft.com/office/drawing/2014/main" id="{50592DF1-E20C-4AC7-ACDB-EDEC0668BE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4" r="53985"/>
          <a:stretch/>
        </p:blipFill>
        <p:spPr bwMode="auto">
          <a:xfrm>
            <a:off x="5663403" y="-3987824"/>
            <a:ext cx="3468019" cy="683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403" y="5013176"/>
            <a:ext cx="3479802" cy="213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88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09556B-EAE9-4435-B409-0519F2CBDB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64199" cy="6858000"/>
          </a:xfrm>
          <a:prstGeom prst="rect">
            <a:avLst/>
          </a:prstGeom>
          <a:solidFill>
            <a:srgbClr val="4936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585216"/>
            <a:ext cx="4505270" cy="1499616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welding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14CCBE-423E-41B2-A9F3-82679F490E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2286000"/>
            <a:ext cx="4505270" cy="4023360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rgbClr val="FFFFFF"/>
                </a:solidFill>
              </a:rPr>
              <a:t>WELDING</a:t>
            </a:r>
            <a:r>
              <a:rPr lang="en-GB" sz="2400" dirty="0">
                <a:solidFill>
                  <a:srgbClr val="FFFFFF"/>
                </a:solidFill>
              </a:rPr>
              <a:t> is the process of joining two metals </a:t>
            </a:r>
            <a:r>
              <a:rPr lang="en-GB" sz="2400" u="sng" dirty="0">
                <a:solidFill>
                  <a:srgbClr val="FFFFFF"/>
                </a:solidFill>
              </a:rPr>
              <a:t>by melting the </a:t>
            </a:r>
            <a:r>
              <a:rPr lang="en-GB" sz="2400" u="sng" dirty="0" smtClean="0">
                <a:solidFill>
                  <a:srgbClr val="FFFFFF"/>
                </a:solidFill>
              </a:rPr>
              <a:t>base metal</a:t>
            </a:r>
            <a:r>
              <a:rPr lang="en-GB" sz="2400" dirty="0" smtClean="0">
                <a:solidFill>
                  <a:srgbClr val="FFFFFF"/>
                </a:solidFill>
              </a:rPr>
              <a:t> </a:t>
            </a:r>
            <a:r>
              <a:rPr lang="en-GB" sz="2400" dirty="0">
                <a:solidFill>
                  <a:srgbClr val="FFFFFF"/>
                </a:solidFill>
              </a:rPr>
              <a:t>and using a filler material to form a joint.</a:t>
            </a:r>
          </a:p>
          <a:p>
            <a:r>
              <a:rPr lang="en-GB" sz="2400" dirty="0">
                <a:solidFill>
                  <a:srgbClr val="FFFFFF"/>
                </a:solidFill>
              </a:rPr>
              <a:t>There are two types you need to know: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400" i="1" dirty="0">
                <a:solidFill>
                  <a:srgbClr val="FFFFFF"/>
                </a:solidFill>
              </a:rPr>
              <a:t>Spot/Resistance Welding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400" i="1" dirty="0">
                <a:solidFill>
                  <a:srgbClr val="FFFFFF"/>
                </a:solidFill>
              </a:rPr>
              <a:t>Arc Welding</a:t>
            </a:r>
          </a:p>
          <a:p>
            <a:endParaRPr lang="en-GB" sz="24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GB" sz="2400" b="1" dirty="0">
              <a:solidFill>
                <a:srgbClr val="FFFFFF"/>
              </a:solidFill>
            </a:endParaRPr>
          </a:p>
          <a:p>
            <a:pPr marL="457200" lvl="1" indent="0">
              <a:buNone/>
            </a:pPr>
            <a:endParaRPr lang="en-GB" sz="2400" dirty="0">
              <a:solidFill>
                <a:srgbClr val="FFFFFF"/>
              </a:solidFill>
            </a:endParaRPr>
          </a:p>
          <a:p>
            <a:pPr marL="457200" lvl="1" indent="0">
              <a:buNone/>
            </a:pPr>
            <a:endParaRPr lang="en-GB" sz="2400" dirty="0">
              <a:solidFill>
                <a:srgbClr val="FFFFFF"/>
              </a:solidFill>
            </a:endParaRPr>
          </a:p>
        </p:txBody>
      </p:sp>
      <p:pic>
        <p:nvPicPr>
          <p:cNvPr id="7" name="Picture 2" descr="How to become a welder">
            <a:extLst>
              <a:ext uri="{FF2B5EF4-FFF2-40B4-BE49-F238E27FC236}">
                <a16:creationId xmlns:a16="http://schemas.microsoft.com/office/drawing/2014/main" id="{13937C29-B9DF-4726-9C2F-9A6D6EF904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0" r="7600"/>
          <a:stretch/>
        </p:blipFill>
        <p:spPr bwMode="auto">
          <a:xfrm>
            <a:off x="5664199" y="10"/>
            <a:ext cx="34798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31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585216"/>
            <a:ext cx="4550113" cy="1499616"/>
          </a:xfrm>
        </p:spPr>
        <p:txBody>
          <a:bodyPr>
            <a:normAutofit/>
          </a:bodyPr>
          <a:lstStyle/>
          <a:p>
            <a:r>
              <a:rPr lang="en-GB"/>
              <a:t>Spot welding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2084832"/>
            <a:ext cx="4550113" cy="4023360"/>
          </a:xfrm>
        </p:spPr>
        <p:txBody>
          <a:bodyPr>
            <a:noAutofit/>
          </a:bodyPr>
          <a:lstStyle/>
          <a:p>
            <a:r>
              <a:rPr lang="en-GB" sz="2400" b="1" dirty="0"/>
              <a:t>SPOT WELDING </a:t>
            </a:r>
            <a:r>
              <a:rPr lang="en-GB" sz="2400" dirty="0"/>
              <a:t> is used for:</a:t>
            </a:r>
          </a:p>
          <a:p>
            <a:pPr lvl="1"/>
            <a:r>
              <a:rPr lang="en-GB" sz="2400" i="1" dirty="0"/>
              <a:t>Joining thin sheet metal</a:t>
            </a:r>
          </a:p>
          <a:p>
            <a:r>
              <a:rPr lang="en-GB" sz="2400" dirty="0"/>
              <a:t>Process:</a:t>
            </a:r>
          </a:p>
          <a:p>
            <a:pPr lvl="1"/>
            <a:r>
              <a:rPr lang="en-GB" sz="2400" i="1" dirty="0"/>
              <a:t>An electric current is passed through copper rods and the metal being joined</a:t>
            </a:r>
          </a:p>
          <a:p>
            <a:pPr lvl="1"/>
            <a:r>
              <a:rPr lang="en-GB" sz="2400" i="1" dirty="0"/>
              <a:t>This causes heat to build up and melt the metal together</a:t>
            </a:r>
          </a:p>
          <a:p>
            <a:r>
              <a:rPr lang="en-GB" sz="2400" dirty="0"/>
              <a:t>Example, used for:</a:t>
            </a:r>
          </a:p>
          <a:p>
            <a:pPr lvl="1"/>
            <a:r>
              <a:rPr lang="en-GB" sz="2400" i="1" dirty="0"/>
              <a:t>Car production: welding panels together </a:t>
            </a:r>
          </a:p>
          <a:p>
            <a:endParaRPr lang="en-GB" sz="2400" dirty="0"/>
          </a:p>
          <a:p>
            <a:pPr marL="0" indent="0">
              <a:buNone/>
            </a:pPr>
            <a:endParaRPr lang="en-GB" sz="2400" b="1" dirty="0"/>
          </a:p>
          <a:p>
            <a:pPr marL="457200" lvl="1" indent="0">
              <a:buNone/>
            </a:pPr>
            <a:endParaRPr lang="en-GB" sz="2400" dirty="0"/>
          </a:p>
          <a:p>
            <a:pPr marL="457200" lvl="1" indent="0">
              <a:buNone/>
            </a:pPr>
            <a:endParaRPr lang="en-GB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A9846B-F5EA-4293-90D0-C607CEB1D4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3" r="22262" b="-1"/>
          <a:stretch/>
        </p:blipFill>
        <p:spPr>
          <a:xfrm>
            <a:off x="6410926" y="2095157"/>
            <a:ext cx="2722735" cy="3312586"/>
          </a:xfrm>
          <a:prstGeom prst="rect">
            <a:avLst/>
          </a:prstGeom>
        </p:spPr>
      </p:pic>
      <p:pic>
        <p:nvPicPr>
          <p:cNvPr id="8" name="Picture 2" descr="010110006[1]">
            <a:extLst>
              <a:ext uri="{FF2B5EF4-FFF2-40B4-BE49-F238E27FC236}">
                <a16:creationId xmlns:a16="http://schemas.microsoft.com/office/drawing/2014/main" id="{597F973C-DAC0-41BE-83DA-5F59A7C652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5245" r="6" b="8636"/>
          <a:stretch/>
        </p:blipFill>
        <p:spPr bwMode="auto">
          <a:xfrm>
            <a:off x="6239127" y="4365103"/>
            <a:ext cx="2894534" cy="2492897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036" y="-338981"/>
            <a:ext cx="4015625" cy="338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8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585216"/>
            <a:ext cx="4550113" cy="1499616"/>
          </a:xfrm>
        </p:spPr>
        <p:txBody>
          <a:bodyPr>
            <a:normAutofit/>
          </a:bodyPr>
          <a:lstStyle/>
          <a:p>
            <a:r>
              <a:rPr lang="en-GB" dirty="0"/>
              <a:t>arc welding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1700808"/>
            <a:ext cx="4550113" cy="5040560"/>
          </a:xfrm>
        </p:spPr>
        <p:txBody>
          <a:bodyPr>
            <a:noAutofit/>
          </a:bodyPr>
          <a:lstStyle/>
          <a:p>
            <a:r>
              <a:rPr lang="en-GB" b="1" dirty="0"/>
              <a:t>ARC WELDING</a:t>
            </a:r>
            <a:r>
              <a:rPr lang="en-GB" dirty="0"/>
              <a:t> is used to join thick metals including bar form and round form.</a:t>
            </a:r>
          </a:p>
          <a:p>
            <a:r>
              <a:rPr lang="en-GB" dirty="0"/>
              <a:t>Process:</a:t>
            </a:r>
          </a:p>
          <a:p>
            <a:pPr lvl="1"/>
            <a:r>
              <a:rPr lang="en-GB" sz="2000" i="1" dirty="0"/>
              <a:t>A metal </a:t>
            </a:r>
            <a:r>
              <a:rPr lang="en-GB" sz="2000" i="1" dirty="0" smtClean="0"/>
              <a:t>rod </a:t>
            </a:r>
            <a:r>
              <a:rPr lang="en-GB" sz="2000" i="1" dirty="0"/>
              <a:t>is </a:t>
            </a:r>
            <a:r>
              <a:rPr lang="en-GB" sz="2000" i="1" dirty="0" smtClean="0"/>
              <a:t>held in an electrode holder </a:t>
            </a:r>
            <a:endParaRPr lang="en-GB" sz="2000" i="1" dirty="0"/>
          </a:p>
          <a:p>
            <a:pPr lvl="1"/>
            <a:r>
              <a:rPr lang="en-GB" sz="2000" i="1" dirty="0"/>
              <a:t>The electricity produces heat</a:t>
            </a:r>
          </a:p>
          <a:p>
            <a:pPr lvl="1"/>
            <a:r>
              <a:rPr lang="en-GB" sz="2000" i="1" dirty="0"/>
              <a:t>This melts the metal being joined</a:t>
            </a:r>
          </a:p>
          <a:p>
            <a:pPr lvl="1"/>
            <a:r>
              <a:rPr lang="en-GB" sz="2000" i="1" dirty="0"/>
              <a:t>The metal </a:t>
            </a:r>
            <a:r>
              <a:rPr lang="en-GB" sz="2000" i="1" dirty="0" smtClean="0"/>
              <a:t>rod acts as filler material and </a:t>
            </a:r>
            <a:r>
              <a:rPr lang="en-GB" sz="2000" i="1" dirty="0"/>
              <a:t>fills the gap to create a solid weld</a:t>
            </a:r>
          </a:p>
          <a:p>
            <a:pPr marL="228600" indent="-228600">
              <a:buAutoNum type="arabicPeriod"/>
            </a:pPr>
            <a:r>
              <a:rPr lang="en-GB" i="1" dirty="0"/>
              <a:t>Electrode Holder  </a:t>
            </a:r>
          </a:p>
          <a:p>
            <a:pPr marL="228600" indent="-228600">
              <a:buAutoNum type="arabicPeriod"/>
            </a:pPr>
            <a:r>
              <a:rPr lang="en-GB" i="1" dirty="0"/>
              <a:t>Metal </a:t>
            </a:r>
            <a:r>
              <a:rPr lang="en-GB" i="1" dirty="0" smtClean="0"/>
              <a:t>Rod  </a:t>
            </a:r>
            <a:endParaRPr lang="en-GB" i="1" dirty="0"/>
          </a:p>
          <a:p>
            <a:pPr marL="228600" indent="-228600">
              <a:buAutoNum type="arabicPeriod"/>
            </a:pPr>
            <a:r>
              <a:rPr lang="en-GB" i="1" dirty="0"/>
              <a:t>Ground Clamp</a:t>
            </a: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457200" lvl="1" indent="0">
              <a:buNone/>
            </a:pPr>
            <a:endParaRPr lang="en-GB" sz="2000" dirty="0"/>
          </a:p>
          <a:p>
            <a:pPr marL="457200" lvl="1" indent="0">
              <a:buNone/>
            </a:pPr>
            <a:endParaRPr lang="en-GB" sz="2000" dirty="0"/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368A3810-54B0-4A15-9C75-E510DF235A34}"/>
              </a:ext>
            </a:extLst>
          </p:cNvPr>
          <p:cNvGrpSpPr>
            <a:grpSpLocks/>
          </p:cNvGrpSpPr>
          <p:nvPr/>
        </p:nvGrpSpPr>
        <p:grpSpPr bwMode="auto">
          <a:xfrm>
            <a:off x="3289077" y="4836368"/>
            <a:ext cx="5455549" cy="1905000"/>
            <a:chOff x="105719775" y="112680150"/>
            <a:chExt cx="3705285" cy="1294155"/>
          </a:xfrm>
        </p:grpSpPr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CEB910E-088E-4F4B-92B5-7E3A49C119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360045" y="112680150"/>
              <a:ext cx="3065015" cy="1294155"/>
              <a:chOff x="110142760" y="111420150"/>
              <a:chExt cx="2880000" cy="1216035"/>
            </a:xfrm>
          </p:grpSpPr>
          <p:pic>
            <p:nvPicPr>
              <p:cNvPr id="11" name="Picture 5" descr="arc-welding[1]">
                <a:extLst>
                  <a:ext uri="{FF2B5EF4-FFF2-40B4-BE49-F238E27FC236}">
                    <a16:creationId xmlns:a16="http://schemas.microsoft.com/office/drawing/2014/main" id="{8E5ED472-A6B5-4439-8C5E-A3D0C77451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0136" b="29167"/>
              <a:stretch>
                <a:fillRect/>
              </a:stretch>
            </p:blipFill>
            <p:spPr bwMode="auto">
              <a:xfrm>
                <a:off x="110142760" y="111420150"/>
                <a:ext cx="2880000" cy="1216035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2" name="Rectangle 6">
                <a:extLst>
                  <a:ext uri="{FF2B5EF4-FFF2-40B4-BE49-F238E27FC236}">
                    <a16:creationId xmlns:a16="http://schemas.microsoft.com/office/drawing/2014/main" id="{261E0907-C9C2-4C21-A6BE-964C7E05FB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178722" y="112160277"/>
                <a:ext cx="618197" cy="94780"/>
              </a:xfrm>
              <a:prstGeom prst="rect">
                <a:avLst/>
              </a:prstGeom>
              <a:solidFill>
                <a:srgbClr val="FFFFFF"/>
              </a:solidFill>
              <a:ln w="9525" algn="in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" name="Rectangle 7">
                <a:extLst>
                  <a:ext uri="{FF2B5EF4-FFF2-40B4-BE49-F238E27FC236}">
                    <a16:creationId xmlns:a16="http://schemas.microsoft.com/office/drawing/2014/main" id="{D37ADB7E-1E2E-4073-91DE-3142758460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923751" y="112170885"/>
                <a:ext cx="95126" cy="94781"/>
              </a:xfrm>
              <a:prstGeom prst="rect">
                <a:avLst/>
              </a:prstGeom>
              <a:solidFill>
                <a:srgbClr val="FFFFFF"/>
              </a:solidFill>
              <a:ln w="9525" algn="in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" name="Rectangle 8">
                <a:extLst>
                  <a:ext uri="{FF2B5EF4-FFF2-40B4-BE49-F238E27FC236}">
                    <a16:creationId xmlns:a16="http://schemas.microsoft.com/office/drawing/2014/main" id="{8E9A92CB-4151-4BDD-88A9-5A416E64E6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066323" y="112173537"/>
                <a:ext cx="174512" cy="94780"/>
              </a:xfrm>
              <a:prstGeom prst="rect">
                <a:avLst/>
              </a:prstGeom>
              <a:solidFill>
                <a:srgbClr val="FFFFFF"/>
              </a:solidFill>
              <a:ln w="9525" algn="in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" name="Rectangle 9">
                <a:extLst>
                  <a:ext uri="{FF2B5EF4-FFF2-40B4-BE49-F238E27FC236}">
                    <a16:creationId xmlns:a16="http://schemas.microsoft.com/office/drawing/2014/main" id="{F4445EC2-7E18-4AAF-84AF-0D2B1CCA83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938130" y="112189450"/>
                <a:ext cx="95126" cy="94780"/>
              </a:xfrm>
              <a:prstGeom prst="rect">
                <a:avLst/>
              </a:prstGeom>
              <a:solidFill>
                <a:srgbClr val="FFFFFF"/>
              </a:solidFill>
              <a:ln w="9525" algn="in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" name="Rectangle 10">
                <a:extLst>
                  <a:ext uri="{FF2B5EF4-FFF2-40B4-BE49-F238E27FC236}">
                    <a16:creationId xmlns:a16="http://schemas.microsoft.com/office/drawing/2014/main" id="{726418B4-8A6F-41F4-A3D1-9EFF645844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820208" y="111530137"/>
                <a:ext cx="618198" cy="94780"/>
              </a:xfrm>
              <a:prstGeom prst="rect">
                <a:avLst/>
              </a:prstGeom>
              <a:solidFill>
                <a:srgbClr val="FFFFFF"/>
              </a:solidFill>
              <a:ln w="9525" algn="in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" name="Rectangle 11">
                <a:extLst>
                  <a:ext uri="{FF2B5EF4-FFF2-40B4-BE49-F238E27FC236}">
                    <a16:creationId xmlns:a16="http://schemas.microsoft.com/office/drawing/2014/main" id="{26D50544-5E87-4A97-BA94-02E1686D00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014845" y="111663948"/>
                <a:ext cx="618197" cy="49882"/>
              </a:xfrm>
              <a:prstGeom prst="rect">
                <a:avLst/>
              </a:prstGeom>
              <a:solidFill>
                <a:srgbClr val="FFFFFF"/>
              </a:solidFill>
              <a:ln w="9525" algn="in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" name="Rectangle 12">
                <a:extLst>
                  <a:ext uri="{FF2B5EF4-FFF2-40B4-BE49-F238E27FC236}">
                    <a16:creationId xmlns:a16="http://schemas.microsoft.com/office/drawing/2014/main" id="{051E07FF-4F99-4030-BD8E-B6CEE5F855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634821" y="111852008"/>
                <a:ext cx="257939" cy="53742"/>
              </a:xfrm>
              <a:prstGeom prst="rect">
                <a:avLst/>
              </a:prstGeom>
              <a:solidFill>
                <a:srgbClr val="FFFFFF"/>
              </a:solidFill>
              <a:ln w="9525" algn="in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" name="Rectangle 13">
                <a:extLst>
                  <a:ext uri="{FF2B5EF4-FFF2-40B4-BE49-F238E27FC236}">
                    <a16:creationId xmlns:a16="http://schemas.microsoft.com/office/drawing/2014/main" id="{4976DE3B-5AD9-4A3B-B285-13245AD51F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364718" y="112110350"/>
                <a:ext cx="427482" cy="45835"/>
              </a:xfrm>
              <a:prstGeom prst="rect">
                <a:avLst/>
              </a:prstGeom>
              <a:solidFill>
                <a:srgbClr val="FFFFFF"/>
              </a:solidFill>
              <a:ln w="9525" algn="in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" name="Rectangle 14">
                <a:extLst>
                  <a:ext uri="{FF2B5EF4-FFF2-40B4-BE49-F238E27FC236}">
                    <a16:creationId xmlns:a16="http://schemas.microsoft.com/office/drawing/2014/main" id="{2FAAD6C1-5AB4-4AE0-93F6-9B2FE36D3D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102760" y="112490098"/>
                <a:ext cx="500435" cy="83478"/>
              </a:xfrm>
              <a:prstGeom prst="rect">
                <a:avLst/>
              </a:prstGeom>
              <a:solidFill>
                <a:srgbClr val="FFFFFF"/>
              </a:solidFill>
              <a:ln w="9525" algn="in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" name="Text Box 15">
                <a:extLst>
                  <a:ext uri="{FF2B5EF4-FFF2-40B4-BE49-F238E27FC236}">
                    <a16:creationId xmlns:a16="http://schemas.microsoft.com/office/drawing/2014/main" id="{788BAF9E-67B1-413C-BC6C-EEE4CF1DE9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971810" y="111434313"/>
                <a:ext cx="151820" cy="221003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0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1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22" name="Text Box 16">
                <a:extLst>
                  <a:ext uri="{FF2B5EF4-FFF2-40B4-BE49-F238E27FC236}">
                    <a16:creationId xmlns:a16="http://schemas.microsoft.com/office/drawing/2014/main" id="{7C043257-53ED-498B-AD4D-B40A6FA7FB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1375006" y="111531989"/>
                <a:ext cx="166015" cy="206805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0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2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23" name="Text Box 17">
                <a:extLst>
                  <a:ext uri="{FF2B5EF4-FFF2-40B4-BE49-F238E27FC236}">
                    <a16:creationId xmlns:a16="http://schemas.microsoft.com/office/drawing/2014/main" id="{90D7035A-3DF0-4A7E-83EF-6E1753C38F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558161" y="111947359"/>
                <a:ext cx="168947" cy="229696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0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3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24" name="Line 18">
                <a:extLst>
                  <a:ext uri="{FF2B5EF4-FFF2-40B4-BE49-F238E27FC236}">
                    <a16:creationId xmlns:a16="http://schemas.microsoft.com/office/drawing/2014/main" id="{3A724926-C8BE-4AD4-A9F7-779D1F6212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852993" y="111917178"/>
                <a:ext cx="180000" cy="1"/>
              </a:xfrm>
              <a:prstGeom prst="line">
                <a:avLst/>
              </a:prstGeom>
              <a:noFill/>
              <a:ln w="6350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" name="Line 19">
                <a:extLst>
                  <a:ext uri="{FF2B5EF4-FFF2-40B4-BE49-F238E27FC236}">
                    <a16:creationId xmlns:a16="http://schemas.microsoft.com/office/drawing/2014/main" id="{D2AFF00C-A8CB-4633-BAD6-5BDAEA9B3E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1035435" y="111768275"/>
                <a:ext cx="1" cy="148903"/>
              </a:xfrm>
              <a:prstGeom prst="line">
                <a:avLst/>
              </a:prstGeom>
              <a:noFill/>
              <a:ln w="6350" algn="ctr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" name="Rectangle 20">
                <a:extLst>
                  <a:ext uri="{FF2B5EF4-FFF2-40B4-BE49-F238E27FC236}">
                    <a16:creationId xmlns:a16="http://schemas.microsoft.com/office/drawing/2014/main" id="{42080409-3C67-4595-A9E2-811EDEB373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163630" y="112177055"/>
                <a:ext cx="855652" cy="459130"/>
              </a:xfrm>
              <a:prstGeom prst="rect">
                <a:avLst/>
              </a:prstGeom>
              <a:solidFill>
                <a:srgbClr val="FFFFFF"/>
              </a:solidFill>
              <a:ln w="9525" algn="in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" name="Rectangle 21">
                <a:extLst>
                  <a:ext uri="{FF2B5EF4-FFF2-40B4-BE49-F238E27FC236}">
                    <a16:creationId xmlns:a16="http://schemas.microsoft.com/office/drawing/2014/main" id="{B178D7E8-E63E-463F-AEF4-68F8506A23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123630" y="112385750"/>
                <a:ext cx="20869" cy="125218"/>
              </a:xfrm>
              <a:prstGeom prst="rect">
                <a:avLst/>
              </a:prstGeom>
              <a:solidFill>
                <a:srgbClr val="FFFFFF"/>
              </a:solidFill>
              <a:ln w="9525" algn="in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pic>
          <p:nvPicPr>
            <p:cNvPr id="10" name="Picture 22" descr="process4_lrg[1]">
              <a:extLst>
                <a:ext uri="{FF2B5EF4-FFF2-40B4-BE49-F238E27FC236}">
                  <a16:creationId xmlns:a16="http://schemas.microsoft.com/office/drawing/2014/main" id="{2E682139-7854-47D4-8604-CE710C4C8C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5719775" y="112730780"/>
              <a:ext cx="947368" cy="100800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</p:pic>
      </p:grpSp>
      <p:sp>
        <p:nvSpPr>
          <p:cNvPr id="28" name="Content Placeholder 1">
            <a:extLst>
              <a:ext uri="{FF2B5EF4-FFF2-40B4-BE49-F238E27FC236}">
                <a16:creationId xmlns:a16="http://schemas.microsoft.com/office/drawing/2014/main" id="{31D2D599-0C90-4A4C-AC15-B30A5D977CEC}"/>
              </a:ext>
            </a:extLst>
          </p:cNvPr>
          <p:cNvSpPr txBox="1">
            <a:spLocks/>
          </p:cNvSpPr>
          <p:nvPr/>
        </p:nvSpPr>
        <p:spPr>
          <a:xfrm>
            <a:off x="5596410" y="2612050"/>
            <a:ext cx="3146316" cy="1302412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Safety: </a:t>
            </a:r>
          </a:p>
          <a:p>
            <a:r>
              <a:rPr lang="en-GB" dirty="0"/>
              <a:t>Ensure that you always wear a welding mask as your eyes can be damaged and ensure that you are working in an area away from others.</a:t>
            </a:r>
          </a:p>
          <a:p>
            <a:endParaRPr lang="en-GB" dirty="0"/>
          </a:p>
          <a:p>
            <a:pPr marL="0" indent="0">
              <a:buFont typeface="Tw Cen MT" panose="020B0602020104020603" pitchFamily="34" charset="0"/>
              <a:buNone/>
            </a:pPr>
            <a:endParaRPr lang="en-GB" b="1" dirty="0"/>
          </a:p>
          <a:p>
            <a:pPr marL="457200" lvl="1" indent="0">
              <a:buFont typeface="Wingdings 3" pitchFamily="18" charset="2"/>
              <a:buNone/>
            </a:pPr>
            <a:endParaRPr lang="en-GB" sz="2000" dirty="0"/>
          </a:p>
          <a:p>
            <a:pPr marL="457200" lvl="1" indent="0">
              <a:buFont typeface="Wingdings 3" pitchFamily="18" charset="2"/>
              <a:buNone/>
            </a:pPr>
            <a:endParaRPr lang="en-GB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439" y="-3785"/>
            <a:ext cx="3428561" cy="1809518"/>
          </a:xfrm>
          <a:prstGeom prst="rect">
            <a:avLst/>
          </a:prstGeom>
        </p:spPr>
      </p:pic>
      <p:pic>
        <p:nvPicPr>
          <p:cNvPr id="1026" name="Picture 2" descr="jk2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06" y="-3785"/>
            <a:ext cx="2209449" cy="134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2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47F247E-B679-44E9-93C2-B2DD5EFB2B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E15661-B0F2-42AE-A75B-0999B2CF59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9558" y="484632"/>
            <a:ext cx="6711112" cy="5880916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01995" y="788416"/>
            <a:ext cx="5942448" cy="1499616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1CADE4"/>
                </a:solidFill>
              </a:rPr>
              <a:t>Learning intentions &amp; success criteria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4706C1-38B7-4C23-8749-906CB0DC80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364" y="484632"/>
            <a:ext cx="1596699" cy="58809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D161189-7A5B-4B2B-93DC-7771029947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2405398" y="1029524"/>
            <a:ext cx="0" cy="914400"/>
          </a:xfrm>
          <a:prstGeom prst="line">
            <a:avLst/>
          </a:prstGeom>
          <a:ln w="19050">
            <a:solidFill>
              <a:schemeClr val="accent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01995" y="2132856"/>
            <a:ext cx="5942448" cy="3910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>
                <a:solidFill>
                  <a:srgbClr val="FFFFFF"/>
                </a:solidFill>
              </a:rPr>
              <a:t>Learning Intentions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FFFFF"/>
                </a:solidFill>
              </a:rPr>
              <a:t> Develop an understanding of metal manufacturing processes.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FFFFF"/>
                </a:solidFill>
              </a:rPr>
              <a:t> Investigate existing metal products to determine the process used to make them.</a:t>
            </a:r>
          </a:p>
          <a:p>
            <a:pPr marL="0" indent="0">
              <a:buNone/>
            </a:pPr>
            <a:endParaRPr lang="en-GB" sz="24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GB" sz="2800" dirty="0">
                <a:solidFill>
                  <a:srgbClr val="FFFFFF"/>
                </a:solidFill>
              </a:rPr>
              <a:t>Success Criteria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rgbClr val="FFFFFF"/>
                </a:solidFill>
              </a:rPr>
              <a:t> </a:t>
            </a:r>
            <a:r>
              <a:rPr lang="en-US" sz="1700" dirty="0">
                <a:solidFill>
                  <a:srgbClr val="FFFFFF"/>
                </a:solidFill>
              </a:rPr>
              <a:t>I can </a:t>
            </a:r>
            <a:r>
              <a:rPr lang="en-US" sz="1700" dirty="0" err="1">
                <a:solidFill>
                  <a:srgbClr val="FFFFFF"/>
                </a:solidFill>
              </a:rPr>
              <a:t>analyse</a:t>
            </a:r>
            <a:r>
              <a:rPr lang="en-US" sz="1700" dirty="0">
                <a:solidFill>
                  <a:srgbClr val="FFFFFF"/>
                </a:solidFill>
              </a:rPr>
              <a:t> a product and identify the manufacturing processes used to make it.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FFFFF"/>
                </a:solidFill>
              </a:rPr>
              <a:t> I can name the steps for each manufacturing process.</a:t>
            </a:r>
          </a:p>
          <a:p>
            <a:pPr marL="0" indent="0">
              <a:buNone/>
            </a:pPr>
            <a:endParaRPr lang="en-GB" sz="2400" dirty="0">
              <a:solidFill>
                <a:srgbClr val="FFFFFF"/>
              </a:solidFill>
            </a:endParaRPr>
          </a:p>
          <a:p>
            <a:endParaRPr lang="en-GB" sz="24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GB" sz="2400" dirty="0">
              <a:solidFill>
                <a:srgbClr val="FFFFFF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GB" sz="24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GB" sz="24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GB" sz="2400" dirty="0">
              <a:solidFill>
                <a:srgbClr val="FFFFFF"/>
              </a:solidFill>
            </a:endParaRPr>
          </a:p>
        </p:txBody>
      </p:sp>
      <p:pic>
        <p:nvPicPr>
          <p:cNvPr id="12" name="Graphic 11" descr="Aspiration">
            <a:extLst>
              <a:ext uri="{FF2B5EF4-FFF2-40B4-BE49-F238E27FC236}">
                <a16:creationId xmlns:a16="http://schemas.microsoft.com/office/drawing/2014/main" id="{CA9FAC00-E1C3-4EA4-9032-BF3182618E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722107" y="4437112"/>
            <a:ext cx="914400" cy="914400"/>
          </a:xfrm>
          <a:prstGeom prst="rect">
            <a:avLst/>
          </a:prstGeom>
        </p:spPr>
      </p:pic>
      <p:pic>
        <p:nvPicPr>
          <p:cNvPr id="14" name="Graphic 13" descr="Idea">
            <a:extLst>
              <a:ext uri="{FF2B5EF4-FFF2-40B4-BE49-F238E27FC236}">
                <a16:creationId xmlns:a16="http://schemas.microsoft.com/office/drawing/2014/main" id="{04AE441F-285A-4F28-9973-C22D72BE5C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722107" y="24847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085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6109556B-EAE9-4435-B409-0519F2CBDB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64199" cy="6858000"/>
          </a:xfrm>
          <a:prstGeom prst="rect">
            <a:avLst/>
          </a:prstGeom>
          <a:solidFill>
            <a:srgbClr val="B22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585216"/>
            <a:ext cx="4505270" cy="1499616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Manufacturing processes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5814CCBE-423E-41B2-A9F3-82679F490E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2286000"/>
            <a:ext cx="4505270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FFFFFF"/>
                </a:solidFill>
              </a:rPr>
              <a:t>You need to understand and explain the following three processes:</a:t>
            </a:r>
          </a:p>
          <a:p>
            <a:pPr marL="1143000" lvl="1" indent="-742950">
              <a:buFont typeface="+mj-lt"/>
              <a:buAutoNum type="arabicPeriod"/>
            </a:pPr>
            <a:r>
              <a:rPr lang="en-GB" sz="2400" i="1" dirty="0">
                <a:solidFill>
                  <a:srgbClr val="FFFFFF"/>
                </a:solidFill>
              </a:rPr>
              <a:t>Metal Turning</a:t>
            </a:r>
          </a:p>
          <a:p>
            <a:pPr marL="1143000" lvl="1" indent="-742950">
              <a:buFont typeface="+mj-lt"/>
              <a:buAutoNum type="arabicPeriod"/>
            </a:pPr>
            <a:r>
              <a:rPr lang="en-GB" sz="2400" i="1" dirty="0">
                <a:solidFill>
                  <a:srgbClr val="FFFFFF"/>
                </a:solidFill>
              </a:rPr>
              <a:t>Sand Casting</a:t>
            </a:r>
          </a:p>
          <a:p>
            <a:pPr marL="1143000" lvl="1" indent="-742950">
              <a:buFont typeface="+mj-lt"/>
              <a:buAutoNum type="arabicPeriod"/>
            </a:pPr>
            <a:r>
              <a:rPr lang="en-GB" sz="2400" i="1" dirty="0">
                <a:solidFill>
                  <a:srgbClr val="FFFFFF"/>
                </a:solidFill>
              </a:rPr>
              <a:t>Die Casting</a:t>
            </a:r>
          </a:p>
          <a:p>
            <a:pPr marL="1143000" lvl="1" indent="-742950">
              <a:buFont typeface="+mj-lt"/>
              <a:buAutoNum type="arabicPeriod"/>
            </a:pPr>
            <a:r>
              <a:rPr lang="en-GB" sz="2400" i="1" dirty="0">
                <a:solidFill>
                  <a:srgbClr val="FFFFFF"/>
                </a:solidFill>
              </a:rPr>
              <a:t>Finishing Metals</a:t>
            </a:r>
          </a:p>
          <a:p>
            <a:pPr marL="1143000" lvl="1" indent="-742950">
              <a:buFont typeface="+mj-lt"/>
              <a:buAutoNum type="arabicPeriod"/>
            </a:pPr>
            <a:endParaRPr lang="en-GB" sz="2400" dirty="0">
              <a:solidFill>
                <a:srgbClr val="FFFFFF"/>
              </a:solidFill>
            </a:endParaRPr>
          </a:p>
          <a:p>
            <a:pPr marL="457200" lvl="1" indent="0">
              <a:buNone/>
            </a:pPr>
            <a:r>
              <a:rPr lang="en-GB" sz="2400" dirty="0">
                <a:solidFill>
                  <a:srgbClr val="FFFFFF"/>
                </a:solidFill>
              </a:rPr>
              <a:t>	</a:t>
            </a:r>
          </a:p>
          <a:p>
            <a:pPr marL="457200" lvl="1" indent="0">
              <a:buNone/>
            </a:pPr>
            <a:endParaRPr lang="en-GB" sz="2400" dirty="0">
              <a:solidFill>
                <a:srgbClr val="FFFFFF"/>
              </a:solidFill>
            </a:endParaRPr>
          </a:p>
        </p:txBody>
      </p:sp>
      <p:pic>
        <p:nvPicPr>
          <p:cNvPr id="16388" name="Picture 4" descr="Essential Elements for Early Iron Smelting - GooseyGoo">
            <a:extLst>
              <a:ext uri="{FF2B5EF4-FFF2-40B4-BE49-F238E27FC236}">
                <a16:creationId xmlns:a16="http://schemas.microsoft.com/office/drawing/2014/main" id="{E55D1852-EAC3-46F4-AA92-B95F7F45FC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2" r="32572"/>
          <a:stretch/>
        </p:blipFill>
        <p:spPr bwMode="auto">
          <a:xfrm>
            <a:off x="5664199" y="10"/>
            <a:ext cx="34798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69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585216"/>
            <a:ext cx="3323844" cy="1499616"/>
          </a:xfrm>
        </p:spPr>
        <p:txBody>
          <a:bodyPr>
            <a:normAutofit/>
          </a:bodyPr>
          <a:lstStyle/>
          <a:p>
            <a:r>
              <a:rPr lang="en-GB" dirty="0"/>
              <a:t>Metal turning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2286000"/>
            <a:ext cx="3322211" cy="3931920"/>
          </a:xfrm>
        </p:spPr>
        <p:txBody>
          <a:bodyPr>
            <a:normAutofit/>
          </a:bodyPr>
          <a:lstStyle/>
          <a:p>
            <a:r>
              <a:rPr lang="en-GB" sz="2400" b="1" dirty="0"/>
              <a:t>TURNING</a:t>
            </a:r>
            <a:r>
              <a:rPr lang="en-GB" sz="2400" dirty="0"/>
              <a:t> is the process of removal of metal from the outer diameter of a rotating cylindrical work piece on a </a:t>
            </a:r>
            <a:r>
              <a:rPr lang="en-GB" sz="2400" b="1" dirty="0"/>
              <a:t>lathe</a:t>
            </a:r>
            <a:r>
              <a:rPr lang="en-GB" sz="2400" dirty="0"/>
              <a:t>. </a:t>
            </a:r>
          </a:p>
          <a:p>
            <a:r>
              <a:rPr lang="en-GB" sz="2400" dirty="0"/>
              <a:t>There are various processes we use in the workshop which you need to know:</a:t>
            </a:r>
          </a:p>
          <a:p>
            <a:endParaRPr lang="en-GB" sz="2400" dirty="0"/>
          </a:p>
          <a:p>
            <a:pPr marL="0" indent="0">
              <a:buNone/>
            </a:pPr>
            <a:endParaRPr lang="en-GB" sz="2400" b="1" dirty="0"/>
          </a:p>
          <a:p>
            <a:pPr marL="457200" lvl="1" indent="0">
              <a:buNone/>
            </a:pPr>
            <a:endParaRPr lang="en-GB" sz="2400" dirty="0"/>
          </a:p>
          <a:p>
            <a:pPr marL="457200" lvl="1" indent="0">
              <a:buNone/>
            </a:pPr>
            <a:endParaRPr lang="en-GB" sz="2400" dirty="0"/>
          </a:p>
        </p:txBody>
      </p:sp>
      <p:pic>
        <p:nvPicPr>
          <p:cNvPr id="20482" name="Picture 2" descr="Metal lathe - Wikipedia">
            <a:extLst>
              <a:ext uri="{FF2B5EF4-FFF2-40B4-BE49-F238E27FC236}">
                <a16:creationId xmlns:a16="http://schemas.microsoft.com/office/drawing/2014/main" id="{A6483D05-44E9-4456-ABF8-9F9C7BB0F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1848488"/>
            <a:ext cx="4091940" cy="316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64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A8EC506-B1DA-46A1-B44D-774E68468E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Oval 5">
            <a:extLst>
              <a:ext uri="{FF2B5EF4-FFF2-40B4-BE49-F238E27FC236}">
                <a16:creationId xmlns:a16="http://schemas.microsoft.com/office/drawing/2014/main" id="{BFF30785-305E-45D7-984F-5AA93D3CA5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5E01FA5-D766-43CA-A83D-E7CF3F04E9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A73784B-AC76-4BAD-93AF-C72D0EDFD7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544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7603" y="640080"/>
            <a:ext cx="2533575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800" kern="1200" cap="all" spc="2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Metal lathe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1DCF04-0C7C-44FC-8246-FC8D736B1A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523" y="3765314"/>
            <a:ext cx="240030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7C35E26-569E-4455-AF38-B5D9DCE2C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178" y="1227578"/>
            <a:ext cx="5941436" cy="489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97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585216"/>
            <a:ext cx="3323844" cy="1499616"/>
          </a:xfrm>
        </p:spPr>
        <p:txBody>
          <a:bodyPr>
            <a:normAutofit/>
          </a:bodyPr>
          <a:lstStyle/>
          <a:p>
            <a:r>
              <a:rPr lang="en-GB" dirty="0"/>
              <a:t>Turning processes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2286000"/>
            <a:ext cx="3322211" cy="3931920"/>
          </a:xfrm>
        </p:spPr>
        <p:txBody>
          <a:bodyPr>
            <a:noAutofit/>
          </a:bodyPr>
          <a:lstStyle/>
          <a:p>
            <a:r>
              <a:rPr lang="en-GB" sz="2400" b="1" dirty="0"/>
              <a:t>FACING OFF</a:t>
            </a:r>
          </a:p>
          <a:p>
            <a:pPr lvl="1"/>
            <a:r>
              <a:rPr lang="en-GB" sz="2400" i="1" dirty="0"/>
              <a:t>Cutting across the end of a work piece</a:t>
            </a:r>
          </a:p>
          <a:p>
            <a:pPr lvl="1"/>
            <a:r>
              <a:rPr lang="en-GB" sz="2400" i="1" dirty="0"/>
              <a:t>Done at the start of a new job</a:t>
            </a:r>
          </a:p>
          <a:p>
            <a:endParaRPr lang="en-GB" sz="2400" dirty="0"/>
          </a:p>
          <a:p>
            <a:r>
              <a:rPr lang="en-GB" sz="2400" b="1" dirty="0"/>
              <a:t>PARALLEL TURNING</a:t>
            </a:r>
          </a:p>
          <a:p>
            <a:pPr lvl="1"/>
            <a:r>
              <a:rPr lang="en-GB" sz="2400" i="1" dirty="0"/>
              <a:t>Cutting parallel to a job</a:t>
            </a:r>
          </a:p>
          <a:p>
            <a:pPr lvl="1"/>
            <a:r>
              <a:rPr lang="en-GB" sz="2400" i="1" dirty="0"/>
              <a:t>This allows you to reduce the diameter</a:t>
            </a: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645D65FE-1A7F-4382-96C3-12FD8D1E76A3}"/>
              </a:ext>
            </a:extLst>
          </p:cNvPr>
          <p:cNvGrpSpPr>
            <a:grpSpLocks/>
          </p:cNvGrpSpPr>
          <p:nvPr/>
        </p:nvGrpSpPr>
        <p:grpSpPr bwMode="auto">
          <a:xfrm>
            <a:off x="5033322" y="742963"/>
            <a:ext cx="2144670" cy="2683737"/>
            <a:chOff x="102939525" y="109493194"/>
            <a:chExt cx="1890668" cy="1890956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0738F5CC-6F45-4B3B-B9CD-AEB056F7ECC3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2" cstate="print"/>
            <a:srcRect b="25299"/>
            <a:stretch>
              <a:fillRect/>
            </a:stretch>
          </p:blipFill>
          <p:spPr bwMode="auto">
            <a:xfrm>
              <a:off x="102939525" y="109493194"/>
              <a:ext cx="1795368" cy="1864040"/>
            </a:xfrm>
            <a:prstGeom prst="rect">
              <a:avLst/>
            </a:prstGeom>
            <a:noFill/>
            <a:ln w="0" algn="in">
              <a:noFill/>
              <a:miter lim="800000"/>
              <a:headEnd/>
              <a:tailEnd/>
            </a:ln>
            <a:effectLst/>
          </p:spPr>
        </p:pic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B45FA74D-712F-4F87-BAE0-C7CE2F55C4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362193" y="111168150"/>
              <a:ext cx="468000" cy="216000"/>
            </a:xfrm>
            <a:prstGeom prst="rect">
              <a:avLst/>
            </a:prstGeom>
            <a:solidFill>
              <a:srgbClr val="FFFFFF"/>
            </a:solidFill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7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tool feed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8" name="Group 13">
            <a:extLst>
              <a:ext uri="{FF2B5EF4-FFF2-40B4-BE49-F238E27FC236}">
                <a16:creationId xmlns:a16="http://schemas.microsoft.com/office/drawing/2014/main" id="{CF01DE97-2B19-4C13-8E63-CF1B0E2887A6}"/>
              </a:ext>
            </a:extLst>
          </p:cNvPr>
          <p:cNvGrpSpPr>
            <a:grpSpLocks/>
          </p:cNvGrpSpPr>
          <p:nvPr/>
        </p:nvGrpSpPr>
        <p:grpSpPr bwMode="auto">
          <a:xfrm>
            <a:off x="5185293" y="3667818"/>
            <a:ext cx="2393535" cy="2682288"/>
            <a:chOff x="102803775" y="113043544"/>
            <a:chExt cx="1973580" cy="1865630"/>
          </a:xfrm>
        </p:grpSpPr>
        <p:pic>
          <p:nvPicPr>
            <p:cNvPr id="9" name="Picture 14">
              <a:extLst>
                <a:ext uri="{FF2B5EF4-FFF2-40B4-BE49-F238E27FC236}">
                  <a16:creationId xmlns:a16="http://schemas.microsoft.com/office/drawing/2014/main" id="{865B307A-4648-436C-A7BC-5DB08B8916C6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2803775" y="113043544"/>
              <a:ext cx="1973580" cy="1865630"/>
            </a:xfrm>
            <a:prstGeom prst="rect">
              <a:avLst/>
            </a:prstGeom>
            <a:noFill/>
            <a:ln w="0" algn="in">
              <a:noFill/>
              <a:miter lim="800000"/>
              <a:headEnd/>
              <a:tailEnd/>
            </a:ln>
            <a:effectLst/>
          </p:spPr>
        </p:pic>
        <p:sp>
          <p:nvSpPr>
            <p:cNvPr id="10" name="Text Box 16">
              <a:extLst>
                <a:ext uri="{FF2B5EF4-FFF2-40B4-BE49-F238E27FC236}">
                  <a16:creationId xmlns:a16="http://schemas.microsoft.com/office/drawing/2014/main" id="{D685287F-E3BF-4177-8BA1-F87EF2BD1D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243775" y="114627544"/>
              <a:ext cx="468000" cy="216000"/>
            </a:xfrm>
            <a:prstGeom prst="rect">
              <a:avLst/>
            </a:prstGeom>
            <a:solidFill>
              <a:srgbClr val="FFFFFF"/>
            </a:solidFill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7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tool feed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097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585216"/>
            <a:ext cx="3323844" cy="1499616"/>
          </a:xfrm>
        </p:spPr>
        <p:txBody>
          <a:bodyPr>
            <a:normAutofit/>
          </a:bodyPr>
          <a:lstStyle/>
          <a:p>
            <a:r>
              <a:rPr lang="en-GB" dirty="0"/>
              <a:t>Turning processes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2286000"/>
            <a:ext cx="3322211" cy="3931920"/>
          </a:xfrm>
        </p:spPr>
        <p:txBody>
          <a:bodyPr>
            <a:noAutofit/>
          </a:bodyPr>
          <a:lstStyle/>
          <a:p>
            <a:r>
              <a:rPr lang="en-GB" sz="2400" b="1" dirty="0"/>
              <a:t>CENTRE DRILL</a:t>
            </a:r>
          </a:p>
          <a:p>
            <a:pPr lvl="1"/>
            <a:r>
              <a:rPr lang="en-GB" sz="2400" i="1" dirty="0"/>
              <a:t>Used to drill a centre hole before you drill the main hole.</a:t>
            </a:r>
          </a:p>
          <a:p>
            <a:endParaRPr lang="en-GB" sz="2400" dirty="0"/>
          </a:p>
          <a:p>
            <a:r>
              <a:rPr lang="en-GB" sz="2400" b="1" dirty="0"/>
              <a:t>CHAMFERING</a:t>
            </a:r>
          </a:p>
          <a:p>
            <a:pPr lvl="1"/>
            <a:r>
              <a:rPr lang="en-GB" sz="2400" i="1" dirty="0"/>
              <a:t>Creating a </a:t>
            </a:r>
            <a:r>
              <a:rPr lang="en-GB" sz="2400" b="1" i="1" dirty="0"/>
              <a:t>slope</a:t>
            </a:r>
            <a:r>
              <a:rPr lang="en-GB" sz="2400" i="1" dirty="0"/>
              <a:t> on the edge of a piece of metal</a:t>
            </a:r>
          </a:p>
          <a:p>
            <a:pPr lvl="1"/>
            <a:r>
              <a:rPr lang="en-GB" sz="2400" i="1" dirty="0"/>
              <a:t>Usually (but not always) at an angle of 45°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2EAF7816-5896-4925-82E7-47F2432B2262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65"/>
          <a:stretch>
            <a:fillRect/>
          </a:stretch>
        </p:blipFill>
        <p:spPr bwMode="auto">
          <a:xfrm>
            <a:off x="4644008" y="1772816"/>
            <a:ext cx="357895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pSp>
        <p:nvGrpSpPr>
          <p:cNvPr id="12" name="Group 8">
            <a:extLst>
              <a:ext uri="{FF2B5EF4-FFF2-40B4-BE49-F238E27FC236}">
                <a16:creationId xmlns:a16="http://schemas.microsoft.com/office/drawing/2014/main" id="{1F59EA69-0AA3-4ACF-B82F-AA16680BB2B7}"/>
              </a:ext>
            </a:extLst>
          </p:cNvPr>
          <p:cNvGrpSpPr>
            <a:grpSpLocks/>
          </p:cNvGrpSpPr>
          <p:nvPr/>
        </p:nvGrpSpPr>
        <p:grpSpPr bwMode="auto">
          <a:xfrm>
            <a:off x="5436096" y="3677816"/>
            <a:ext cx="2209800" cy="2826679"/>
            <a:chOff x="106655775" y="109872150"/>
            <a:chExt cx="1620000" cy="1787880"/>
          </a:xfrm>
        </p:grpSpPr>
        <p:pic>
          <p:nvPicPr>
            <p:cNvPr id="13" name="Picture 9" descr="metal">
              <a:extLst>
                <a:ext uri="{FF2B5EF4-FFF2-40B4-BE49-F238E27FC236}">
                  <a16:creationId xmlns:a16="http://schemas.microsoft.com/office/drawing/2014/main" id="{7F7C850D-BC5A-4A4B-A51D-ECE1F5B333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12883" t="11594" r="17726" b="18840"/>
            <a:stretch>
              <a:fillRect/>
            </a:stretch>
          </p:blipFill>
          <p:spPr bwMode="auto">
            <a:xfrm>
              <a:off x="106655775" y="109872150"/>
              <a:ext cx="1564395" cy="178788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</p:pic>
        <p:sp>
          <p:nvSpPr>
            <p:cNvPr id="14" name="Text Box 10">
              <a:extLst>
                <a:ext uri="{FF2B5EF4-FFF2-40B4-BE49-F238E27FC236}">
                  <a16:creationId xmlns:a16="http://schemas.microsoft.com/office/drawing/2014/main" id="{16317D9F-D6FC-43B3-A55C-E9655C2A7A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771775" y="111024150"/>
              <a:ext cx="504000" cy="360000"/>
            </a:xfrm>
            <a:prstGeom prst="rect">
              <a:avLst/>
            </a:prstGeom>
            <a:solidFill>
              <a:srgbClr val="FFFFFF"/>
            </a:solidFill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7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7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tool feed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" name="Line 11">
              <a:extLst>
                <a:ext uri="{FF2B5EF4-FFF2-40B4-BE49-F238E27FC236}">
                  <a16:creationId xmlns:a16="http://schemas.microsoft.com/office/drawing/2014/main" id="{55B56680-B864-448C-BC46-0BF9768B5C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7627775" y="110844150"/>
              <a:ext cx="447088" cy="241544"/>
            </a:xfrm>
            <a:prstGeom prst="line">
              <a:avLst/>
            </a:prstGeom>
            <a:noFill/>
            <a:ln w="76200" algn="ctr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Text Box 12">
              <a:extLst>
                <a:ext uri="{FF2B5EF4-FFF2-40B4-BE49-F238E27FC236}">
                  <a16:creationId xmlns:a16="http://schemas.microsoft.com/office/drawing/2014/main" id="{A2023608-0A78-44DD-BD3A-046A2A1DA6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771775" y="110556150"/>
              <a:ext cx="360000" cy="252000"/>
            </a:xfrm>
            <a:prstGeom prst="rect">
              <a:avLst/>
            </a:prstGeom>
            <a:solidFill>
              <a:srgbClr val="FFFFFF"/>
            </a:solidFill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7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45</a:t>
              </a:r>
              <a:r>
                <a:rPr kumimoji="0" lang="en-GB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no Pro Smbd Subhead" charset="0"/>
                </a:rPr>
                <a:t>°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345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585216"/>
            <a:ext cx="3323844" cy="1499616"/>
          </a:xfrm>
        </p:spPr>
        <p:txBody>
          <a:bodyPr>
            <a:normAutofit/>
          </a:bodyPr>
          <a:lstStyle/>
          <a:p>
            <a:r>
              <a:rPr lang="en-GB" dirty="0"/>
              <a:t>Turning processes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2177176"/>
            <a:ext cx="4019928" cy="3931920"/>
          </a:xfrm>
        </p:spPr>
        <p:txBody>
          <a:bodyPr>
            <a:noAutofit/>
          </a:bodyPr>
          <a:lstStyle/>
          <a:p>
            <a:r>
              <a:rPr lang="en-GB" sz="2400" b="1" dirty="0"/>
              <a:t>KNURLING</a:t>
            </a:r>
          </a:p>
          <a:p>
            <a:pPr lvl="1"/>
            <a:r>
              <a:rPr lang="en-GB" sz="2400" i="1" dirty="0"/>
              <a:t>Process of engraving a diamond-shaped pattern onto the metal</a:t>
            </a:r>
          </a:p>
          <a:p>
            <a:pPr lvl="1"/>
            <a:r>
              <a:rPr lang="en-GB" sz="2400" i="1" dirty="0"/>
              <a:t>Improves grip of handles etc.</a:t>
            </a:r>
          </a:p>
          <a:p>
            <a:pPr lvl="1"/>
            <a:endParaRPr lang="en-GB" sz="2400" dirty="0"/>
          </a:p>
          <a:p>
            <a:r>
              <a:rPr lang="en-GB" sz="2400" b="1" dirty="0"/>
              <a:t>REVOLVING CENTRE</a:t>
            </a:r>
          </a:p>
          <a:p>
            <a:pPr lvl="1"/>
            <a:r>
              <a:rPr lang="en-GB" sz="2400" i="1" dirty="0"/>
              <a:t>This is secured in the tailstock</a:t>
            </a:r>
          </a:p>
          <a:p>
            <a:pPr lvl="1"/>
            <a:r>
              <a:rPr lang="en-GB" sz="2400" i="1" dirty="0"/>
              <a:t>Allows the bar to revolve freely and secures it in place etc.</a:t>
            </a:r>
          </a:p>
        </p:txBody>
      </p:sp>
      <p:grpSp>
        <p:nvGrpSpPr>
          <p:cNvPr id="10" name="Group 17">
            <a:extLst>
              <a:ext uri="{FF2B5EF4-FFF2-40B4-BE49-F238E27FC236}">
                <a16:creationId xmlns:a16="http://schemas.microsoft.com/office/drawing/2014/main" id="{C2D2AF91-A419-4F3A-BDE5-F73DF7C398CF}"/>
              </a:ext>
            </a:extLst>
          </p:cNvPr>
          <p:cNvGrpSpPr>
            <a:grpSpLocks/>
          </p:cNvGrpSpPr>
          <p:nvPr/>
        </p:nvGrpSpPr>
        <p:grpSpPr bwMode="auto">
          <a:xfrm>
            <a:off x="4993630" y="1484784"/>
            <a:ext cx="3320806" cy="1836698"/>
            <a:chOff x="107123775" y="113061150"/>
            <a:chExt cx="1486244" cy="822552"/>
          </a:xfrm>
        </p:grpSpPr>
        <p:pic>
          <p:nvPicPr>
            <p:cNvPr id="17" name="Picture 18" descr="knurl3[1]">
              <a:extLst>
                <a:ext uri="{FF2B5EF4-FFF2-40B4-BE49-F238E27FC236}">
                  <a16:creationId xmlns:a16="http://schemas.microsoft.com/office/drawing/2014/main" id="{2E1ECA7F-6CDB-4B0A-A86C-1DFFF9CB9C2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123775" y="113097150"/>
              <a:ext cx="1476000" cy="786552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</p:pic>
        <p:sp>
          <p:nvSpPr>
            <p:cNvPr id="18" name="Rectangle 20">
              <a:extLst>
                <a:ext uri="{FF2B5EF4-FFF2-40B4-BE49-F238E27FC236}">
                  <a16:creationId xmlns:a16="http://schemas.microsoft.com/office/drawing/2014/main" id="{E6303084-1EF7-444B-B70F-FAF285BEA8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77281">
              <a:off x="107446197" y="113510616"/>
              <a:ext cx="270000" cy="90000"/>
            </a:xfrm>
            <a:prstGeom prst="rect">
              <a:avLst/>
            </a:prstGeom>
            <a:solidFill>
              <a:srgbClr val="CCCCCC"/>
            </a:solidFill>
            <a:ln w="9525" algn="in">
              <a:solidFill>
                <a:srgbClr val="CCCCCC"/>
              </a:solidFill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Text Box 21">
              <a:extLst>
                <a:ext uri="{FF2B5EF4-FFF2-40B4-BE49-F238E27FC236}">
                  <a16:creationId xmlns:a16="http://schemas.microsoft.com/office/drawing/2014/main" id="{CDF7EC37-419F-4AC5-B534-735F90E7A0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214019" y="113061150"/>
              <a:ext cx="396000" cy="198416"/>
            </a:xfrm>
            <a:prstGeom prst="rect">
              <a:avLst/>
            </a:prstGeom>
            <a:solidFill>
              <a:srgbClr val="FFFFFF"/>
            </a:solidFill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8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Finish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20" name="Picture 7" descr="revolving%20centre">
            <a:extLst>
              <a:ext uri="{FF2B5EF4-FFF2-40B4-BE49-F238E27FC236}">
                <a16:creationId xmlns:a16="http://schemas.microsoft.com/office/drawing/2014/main" id="{64023F16-A378-414F-A512-99C08C78A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4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82911">
            <a:off x="5162989" y="3938804"/>
            <a:ext cx="3045551" cy="137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938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585216"/>
            <a:ext cx="4550113" cy="1499616"/>
          </a:xfrm>
        </p:spPr>
        <p:txBody>
          <a:bodyPr>
            <a:normAutofit/>
          </a:bodyPr>
          <a:lstStyle/>
          <a:p>
            <a:r>
              <a:rPr lang="en-GB" dirty="0"/>
              <a:t>Sand casting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1844824"/>
            <a:ext cx="4550113" cy="4023360"/>
          </a:xfrm>
        </p:spPr>
        <p:txBody>
          <a:bodyPr>
            <a:noAutofit/>
          </a:bodyPr>
          <a:lstStyle/>
          <a:p>
            <a:r>
              <a:rPr lang="en-GB" b="1" dirty="0"/>
              <a:t>SAND CASTING </a:t>
            </a:r>
            <a:r>
              <a:rPr lang="en-GB" dirty="0"/>
              <a:t> is the process of making shapes or components using:</a:t>
            </a:r>
          </a:p>
          <a:p>
            <a:pPr lvl="1"/>
            <a:r>
              <a:rPr lang="en-GB" sz="2000" b="1" i="1" dirty="0"/>
              <a:t>Pre-shaped objects</a:t>
            </a:r>
          </a:p>
          <a:p>
            <a:pPr lvl="1"/>
            <a:r>
              <a:rPr lang="en-GB" sz="2000" b="1" i="1" dirty="0"/>
              <a:t>Sand</a:t>
            </a:r>
            <a:r>
              <a:rPr lang="en-GB" sz="2000" i="1" dirty="0"/>
              <a:t>.</a:t>
            </a:r>
          </a:p>
          <a:p>
            <a:r>
              <a:rPr lang="en-GB" dirty="0"/>
              <a:t>Example: </a:t>
            </a:r>
          </a:p>
          <a:p>
            <a:pPr lvl="1"/>
            <a:r>
              <a:rPr lang="en-GB" sz="2000" b="1" i="1" dirty="0"/>
              <a:t>Engineer’s vice </a:t>
            </a:r>
            <a:r>
              <a:rPr lang="en-GB" sz="2000" i="1" dirty="0"/>
              <a:t>on the workbench</a:t>
            </a:r>
          </a:p>
          <a:p>
            <a:r>
              <a:rPr lang="en-GB" dirty="0"/>
              <a:t>The vice will have been cast in </a:t>
            </a:r>
            <a:r>
              <a:rPr lang="en-GB" b="1" dirty="0"/>
              <a:t>two separate castings</a:t>
            </a:r>
          </a:p>
          <a:p>
            <a:r>
              <a:rPr lang="en-GB" dirty="0"/>
              <a:t>The bottom part is called the </a:t>
            </a:r>
            <a:r>
              <a:rPr lang="en-GB" b="1" dirty="0"/>
              <a:t>DRAG</a:t>
            </a:r>
          </a:p>
          <a:p>
            <a:r>
              <a:rPr lang="en-GB" dirty="0"/>
              <a:t>The top part is called the </a:t>
            </a:r>
            <a:r>
              <a:rPr lang="en-GB" b="1" dirty="0"/>
              <a:t>COPE</a:t>
            </a:r>
          </a:p>
          <a:p>
            <a:r>
              <a:rPr lang="en-GB" dirty="0"/>
              <a:t>This process is suitable for </a:t>
            </a:r>
            <a:r>
              <a:rPr lang="en-GB" b="1" dirty="0"/>
              <a:t>Low-volume</a:t>
            </a:r>
            <a:r>
              <a:rPr lang="en-GB" dirty="0"/>
              <a:t> numbers (time consuming and mould has to be made each time)</a:t>
            </a:r>
          </a:p>
          <a:p>
            <a:pPr marL="0" indent="0">
              <a:buNone/>
            </a:pPr>
            <a:endParaRPr lang="en-GB" b="1" dirty="0"/>
          </a:p>
          <a:p>
            <a:endParaRPr lang="en-GB" b="1" dirty="0"/>
          </a:p>
          <a:p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457200" lvl="1" indent="0">
              <a:buNone/>
            </a:pPr>
            <a:endParaRPr lang="en-GB" sz="2000" dirty="0"/>
          </a:p>
          <a:p>
            <a:pPr marL="457200" lvl="1" indent="0">
              <a:buNone/>
            </a:pPr>
            <a:endParaRPr lang="en-GB" sz="2000" dirty="0"/>
          </a:p>
        </p:txBody>
      </p:sp>
      <p:pic>
        <p:nvPicPr>
          <p:cNvPr id="21506" name="Picture 2" descr="Lost Foam Vs Green Sand Casting | Flowering Elbow">
            <a:extLst>
              <a:ext uri="{FF2B5EF4-FFF2-40B4-BE49-F238E27FC236}">
                <a16:creationId xmlns:a16="http://schemas.microsoft.com/office/drawing/2014/main" id="{FC916FBE-7F1E-4B91-9DE5-3011DE6713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8" r="32039"/>
          <a:stretch/>
        </p:blipFill>
        <p:spPr bwMode="auto">
          <a:xfrm>
            <a:off x="5664199" y="10"/>
            <a:ext cx="34798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5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585216"/>
            <a:ext cx="4550113" cy="1499616"/>
          </a:xfrm>
        </p:spPr>
        <p:txBody>
          <a:bodyPr>
            <a:normAutofit/>
          </a:bodyPr>
          <a:lstStyle/>
          <a:p>
            <a:r>
              <a:rPr lang="en-GB" dirty="0"/>
              <a:t>Sand casting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1844824"/>
            <a:ext cx="4550113" cy="4023360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en-GB" b="1" dirty="0" smtClean="0"/>
              <a:t>Identifying </a:t>
            </a:r>
            <a:r>
              <a:rPr lang="en-GB" b="1" dirty="0"/>
              <a:t>Features:</a:t>
            </a:r>
            <a:r>
              <a:rPr lang="en-US" b="1" dirty="0"/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dirty="0"/>
              <a:t> Rough surface texture</a:t>
            </a:r>
            <a:r>
              <a:rPr lang="en-US" dirty="0"/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dirty="0"/>
              <a:t> One-piece construction</a:t>
            </a:r>
            <a:r>
              <a:rPr lang="en-US" dirty="0"/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dirty="0"/>
              <a:t> Tapered sides</a:t>
            </a:r>
            <a:r>
              <a:rPr lang="en-US" dirty="0"/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dirty="0"/>
              <a:t> Split lines where the two halves have joined together</a:t>
            </a:r>
            <a:r>
              <a:rPr lang="en-US" dirty="0"/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dirty="0"/>
              <a:t> Fillets and rounded corners</a:t>
            </a:r>
            <a:r>
              <a:rPr lang="en-US" dirty="0"/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dirty="0"/>
              <a:t> Fettle marks due to removal of runners, risers or split lines.</a:t>
            </a:r>
            <a:r>
              <a:rPr lang="en-US" dirty="0"/>
              <a:t>​</a:t>
            </a:r>
          </a:p>
        </p:txBody>
      </p:sp>
      <p:pic>
        <p:nvPicPr>
          <p:cNvPr id="1028" name="Picture 4" descr="Green Sand Cast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6" r="31250"/>
          <a:stretch/>
        </p:blipFill>
        <p:spPr bwMode="auto">
          <a:xfrm>
            <a:off x="4427984" y="2032"/>
            <a:ext cx="4722112" cy="685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72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1657BD-3333-446A-A16A-CBDC77C8E5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4572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CAFF06-4D3A-42A5-8614-B1FA47EA0F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0" y="643467"/>
            <a:ext cx="8178799" cy="5571066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EIBDp6U8bHo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83568" y="1412776"/>
            <a:ext cx="7807328" cy="43916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49516" y="6389041"/>
            <a:ext cx="6405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https://www.youtube.com/watch?v=EIBDp6U8bHo</a:t>
            </a:r>
          </a:p>
        </p:txBody>
      </p:sp>
    </p:spTree>
    <p:extLst>
      <p:ext uri="{BB962C8B-B14F-4D97-AF65-F5344CB8AC3E}">
        <p14:creationId xmlns:p14="http://schemas.microsoft.com/office/powerpoint/2010/main" val="162681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585216"/>
            <a:ext cx="4550113" cy="1499616"/>
          </a:xfrm>
        </p:spPr>
        <p:txBody>
          <a:bodyPr>
            <a:normAutofit/>
          </a:bodyPr>
          <a:lstStyle/>
          <a:p>
            <a:r>
              <a:rPr lang="en-GB" dirty="0"/>
              <a:t>die casting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1988840"/>
            <a:ext cx="4812016" cy="4023360"/>
          </a:xfrm>
        </p:spPr>
        <p:txBody>
          <a:bodyPr>
            <a:noAutofit/>
          </a:bodyPr>
          <a:lstStyle/>
          <a:p>
            <a:r>
              <a:rPr lang="en-GB" sz="2200" dirty="0"/>
              <a:t>The </a:t>
            </a:r>
            <a:r>
              <a:rPr lang="en-GB" sz="2200" b="1" dirty="0"/>
              <a:t>DIE CASTING</a:t>
            </a:r>
            <a:r>
              <a:rPr lang="en-GB" sz="2200" dirty="0"/>
              <a:t> process is the metal equivalent of </a:t>
            </a:r>
            <a:r>
              <a:rPr lang="en-GB" sz="2200" i="1" dirty="0"/>
              <a:t>“injection moulding” </a:t>
            </a:r>
            <a:r>
              <a:rPr lang="en-GB" sz="2200" dirty="0"/>
              <a:t>used for plastic. </a:t>
            </a:r>
          </a:p>
          <a:p>
            <a:r>
              <a:rPr lang="en-GB" sz="2200" dirty="0"/>
              <a:t>Process:</a:t>
            </a:r>
          </a:p>
          <a:p>
            <a:pPr lvl="1"/>
            <a:r>
              <a:rPr lang="en-GB" sz="2200" i="1" dirty="0"/>
              <a:t>Molten metal is forced into a mould (a die)</a:t>
            </a:r>
          </a:p>
          <a:p>
            <a:pPr lvl="1"/>
            <a:r>
              <a:rPr lang="en-GB" sz="2200" i="1" dirty="0"/>
              <a:t>The dies are made from a special steel alloy which is very expensive to make</a:t>
            </a:r>
          </a:p>
          <a:p>
            <a:pPr lvl="1"/>
            <a:r>
              <a:rPr lang="en-GB" sz="2200" i="1" dirty="0"/>
              <a:t>Suitable for high volume production</a:t>
            </a:r>
          </a:p>
          <a:p>
            <a:pPr lvl="1"/>
            <a:r>
              <a:rPr lang="en-GB" sz="2200" i="1" dirty="0"/>
              <a:t>Can produce highly complex shapes</a:t>
            </a:r>
          </a:p>
          <a:p>
            <a:r>
              <a:rPr lang="en-GB" sz="2200" dirty="0"/>
              <a:t>Identified from ejector pin marks on the metal.</a:t>
            </a:r>
          </a:p>
          <a:p>
            <a:pPr marL="0" indent="0">
              <a:buNone/>
            </a:pPr>
            <a:endParaRPr lang="en-GB" sz="2200" b="1" dirty="0"/>
          </a:p>
          <a:p>
            <a:endParaRPr lang="en-GB" sz="2200" b="1" dirty="0"/>
          </a:p>
          <a:p>
            <a:endParaRPr lang="en-GB" sz="2200" dirty="0"/>
          </a:p>
          <a:p>
            <a:pPr marL="0" indent="0">
              <a:buNone/>
            </a:pPr>
            <a:endParaRPr lang="en-GB" sz="2200" b="1" dirty="0"/>
          </a:p>
          <a:p>
            <a:pPr marL="457200" lvl="1" indent="0">
              <a:buNone/>
            </a:pPr>
            <a:endParaRPr lang="en-GB" sz="2200" dirty="0"/>
          </a:p>
          <a:p>
            <a:pPr marL="457200" lvl="1" indent="0">
              <a:buNone/>
            </a:pPr>
            <a:endParaRPr lang="en-GB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180488-6E09-488D-BF49-FC9B48E00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60648"/>
            <a:ext cx="3046040" cy="227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5580112" y="3068960"/>
            <a:ext cx="4812016" cy="4023360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GB" b="1" dirty="0"/>
              <a:t>Benefits to the manufacturer:</a:t>
            </a:r>
            <a:r>
              <a:rPr lang="en-US" dirty="0"/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dirty="0"/>
              <a:t> Can achieve intricate detail</a:t>
            </a:r>
            <a:r>
              <a:rPr lang="en-US" dirty="0"/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dirty="0" smtClean="0"/>
              <a:t> Suitable </a:t>
            </a:r>
            <a:r>
              <a:rPr lang="en-GB" dirty="0"/>
              <a:t>for mass production</a:t>
            </a:r>
            <a:r>
              <a:rPr lang="en-US" dirty="0"/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dirty="0" smtClean="0"/>
              <a:t> Speed </a:t>
            </a:r>
            <a:r>
              <a:rPr lang="en-GB" dirty="0"/>
              <a:t>of production</a:t>
            </a:r>
            <a:r>
              <a:rPr lang="en-US" dirty="0"/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dirty="0" smtClean="0"/>
              <a:t> Inexpensive </a:t>
            </a:r>
            <a:r>
              <a:rPr lang="en-GB" dirty="0"/>
              <a:t>process</a:t>
            </a:r>
            <a:r>
              <a:rPr lang="en-US" dirty="0"/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dirty="0"/>
              <a:t> Good surface finish/looks good</a:t>
            </a:r>
            <a:r>
              <a:rPr lang="en-US" dirty="0"/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dirty="0"/>
              <a:t> Components are all identical</a:t>
            </a:r>
            <a:r>
              <a:rPr lang="en-US" dirty="0"/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36296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585216"/>
            <a:ext cx="4550113" cy="1499616"/>
          </a:xfrm>
        </p:spPr>
        <p:txBody>
          <a:bodyPr>
            <a:normAutofit/>
          </a:bodyPr>
          <a:lstStyle/>
          <a:p>
            <a:r>
              <a:rPr lang="en-GB"/>
              <a:t>Joining metals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2286000"/>
            <a:ext cx="4550113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/>
              <a:t>This topic will cover:</a:t>
            </a:r>
          </a:p>
          <a:p>
            <a:pPr marL="356616" lvl="2" indent="0">
              <a:buNone/>
            </a:pPr>
            <a:r>
              <a:rPr lang="en-GB" sz="2400" dirty="0"/>
              <a:t>1. </a:t>
            </a:r>
            <a:r>
              <a:rPr lang="en-GB" sz="2400" i="1" dirty="0"/>
              <a:t>Ways of joining metal together.</a:t>
            </a:r>
          </a:p>
          <a:p>
            <a:pPr marL="356616" lvl="2" indent="0">
              <a:buNone/>
            </a:pPr>
            <a:r>
              <a:rPr lang="en-GB" sz="2400" i="1" dirty="0"/>
              <a:t>2. Metal Processes </a:t>
            </a:r>
          </a:p>
          <a:p>
            <a:pPr lvl="4">
              <a:buClrTx/>
              <a:buFont typeface="Arial" panose="020B0604020202020204" pitchFamily="34" charset="0"/>
              <a:buChar char="•"/>
            </a:pPr>
            <a:r>
              <a:rPr lang="en-GB" sz="2400" i="1" dirty="0"/>
              <a:t> Turning Metal (lathe)</a:t>
            </a:r>
          </a:p>
          <a:p>
            <a:pPr lvl="4">
              <a:buClrTx/>
              <a:buFont typeface="Arial" panose="020B0604020202020204" pitchFamily="34" charset="0"/>
              <a:buChar char="•"/>
            </a:pPr>
            <a:r>
              <a:rPr lang="en-GB" sz="2400" i="1" dirty="0"/>
              <a:t> Sandcasting</a:t>
            </a:r>
          </a:p>
          <a:p>
            <a:pPr lvl="4">
              <a:buClrTx/>
              <a:buFont typeface="Arial" panose="020B0604020202020204" pitchFamily="34" charset="0"/>
              <a:buChar char="•"/>
            </a:pPr>
            <a:r>
              <a:rPr lang="en-GB" sz="2400" i="1" dirty="0"/>
              <a:t> Die Casting</a:t>
            </a:r>
          </a:p>
          <a:p>
            <a:pPr marL="356616" lvl="2" indent="0">
              <a:buClr>
                <a:schemeClr val="bg1"/>
              </a:buClr>
              <a:buNone/>
            </a:pPr>
            <a:r>
              <a:rPr lang="en-GB" sz="2400" i="1" dirty="0"/>
              <a:t>3. Finishing Metals</a:t>
            </a:r>
          </a:p>
          <a:p>
            <a:pPr lvl="2"/>
            <a:endParaRPr lang="en-GB" sz="2400" dirty="0"/>
          </a:p>
          <a:p>
            <a:pPr marL="457200" lvl="1" indent="0">
              <a:buNone/>
            </a:pPr>
            <a:r>
              <a:rPr lang="en-GB" sz="2400" dirty="0"/>
              <a:t>	</a:t>
            </a:r>
          </a:p>
          <a:p>
            <a:pPr marL="457200" lvl="1" indent="0">
              <a:buNone/>
            </a:pPr>
            <a:endParaRPr lang="en-GB" sz="240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GB" sz="2400" dirty="0"/>
          </a:p>
        </p:txBody>
      </p:sp>
      <p:pic>
        <p:nvPicPr>
          <p:cNvPr id="2050" name="Picture 2" descr="Iron And Steel Works Metal Smelting Stock Video - Download Video ...">
            <a:extLst>
              <a:ext uri="{FF2B5EF4-FFF2-40B4-BE49-F238E27FC236}">
                <a16:creationId xmlns:a16="http://schemas.microsoft.com/office/drawing/2014/main" id="{9864B617-A1DF-4649-8159-6752CF8774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2" r="19977"/>
          <a:stretch/>
        </p:blipFill>
        <p:spPr bwMode="auto">
          <a:xfrm>
            <a:off x="5664199" y="10"/>
            <a:ext cx="34798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50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1657BD-3333-446A-A16A-CBDC77C8E5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4572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CAFF06-4D3A-42A5-8614-B1FA47EA0F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0" y="643467"/>
            <a:ext cx="8178799" cy="5571066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nline Media 1" title="Die Casting">
            <a:hlinkClick r:id="" action="ppaction://media"/>
            <a:extLst>
              <a:ext uri="{FF2B5EF4-FFF2-40B4-BE49-F238E27FC236}">
                <a16:creationId xmlns:a16="http://schemas.microsoft.com/office/drawing/2014/main" id="{5F6EEDBA-7FD5-485B-82A4-25C87949230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03249" y="928424"/>
            <a:ext cx="7937499" cy="446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7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585216"/>
            <a:ext cx="4550113" cy="1499616"/>
          </a:xfrm>
        </p:spPr>
        <p:txBody>
          <a:bodyPr>
            <a:normAutofit/>
          </a:bodyPr>
          <a:lstStyle/>
          <a:p>
            <a:r>
              <a:rPr lang="en-GB" dirty="0"/>
              <a:t>Finishing metals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1844824"/>
            <a:ext cx="8207641" cy="4023360"/>
          </a:xfrm>
        </p:spPr>
        <p:txBody>
          <a:bodyPr>
            <a:normAutofit/>
          </a:bodyPr>
          <a:lstStyle/>
          <a:p>
            <a:r>
              <a:rPr lang="en-GB" sz="2400" dirty="0"/>
              <a:t>There are a number of different techniques to finish metal:</a:t>
            </a:r>
          </a:p>
          <a:p>
            <a:pPr lvl="1"/>
            <a:r>
              <a:rPr lang="en-GB" sz="2400" b="1" i="1" dirty="0" smtClean="0"/>
              <a:t>Emery paper </a:t>
            </a:r>
            <a:r>
              <a:rPr lang="en-GB" sz="2400" i="1" dirty="0" smtClean="0"/>
              <a:t>(Abrasive paper- similar to sanding wood)</a:t>
            </a:r>
            <a:endParaRPr lang="en-GB" sz="2400" i="1" dirty="0"/>
          </a:p>
          <a:p>
            <a:pPr lvl="1"/>
            <a:r>
              <a:rPr lang="en-GB" sz="2400" b="1" i="1" dirty="0"/>
              <a:t>Filing </a:t>
            </a:r>
            <a:r>
              <a:rPr lang="en-GB" sz="2400" i="1" dirty="0"/>
              <a:t>(cross </a:t>
            </a:r>
            <a:r>
              <a:rPr lang="en-GB" sz="2400" i="1" dirty="0" smtClean="0"/>
              <a:t>filing to shape and </a:t>
            </a:r>
            <a:r>
              <a:rPr lang="en-GB" sz="2400" i="1" dirty="0"/>
              <a:t>draw </a:t>
            </a:r>
            <a:r>
              <a:rPr lang="en-GB" sz="2400" i="1" dirty="0" smtClean="0"/>
              <a:t>filing to smooth)</a:t>
            </a:r>
            <a:endParaRPr lang="en-GB" sz="2400" i="1" dirty="0"/>
          </a:p>
          <a:p>
            <a:pPr lvl="1"/>
            <a:r>
              <a:rPr lang="en-GB" sz="2400" b="1" i="1" dirty="0"/>
              <a:t>Polishing</a:t>
            </a:r>
          </a:p>
          <a:p>
            <a:pPr lvl="1"/>
            <a:r>
              <a:rPr lang="en-GB" sz="2400" b="1" i="1" dirty="0"/>
              <a:t>Knurling </a:t>
            </a:r>
            <a:r>
              <a:rPr lang="en-GB" sz="2400" i="1" dirty="0"/>
              <a:t>(diamond pattern)</a:t>
            </a:r>
          </a:p>
          <a:p>
            <a:pPr marL="0" indent="0">
              <a:buNone/>
            </a:pPr>
            <a:endParaRPr lang="en-GB" sz="2400" b="1" dirty="0"/>
          </a:p>
          <a:p>
            <a:endParaRPr lang="en-GB" sz="2400" b="1" dirty="0"/>
          </a:p>
          <a:p>
            <a:endParaRPr lang="en-GB" sz="2400" dirty="0"/>
          </a:p>
          <a:p>
            <a:pPr marL="0" indent="0">
              <a:buNone/>
            </a:pPr>
            <a:endParaRPr lang="en-GB" sz="2400" b="1" dirty="0"/>
          </a:p>
          <a:p>
            <a:pPr marL="457200" lvl="1" indent="0">
              <a:buNone/>
            </a:pPr>
            <a:endParaRPr lang="en-GB" sz="2400" dirty="0"/>
          </a:p>
          <a:p>
            <a:pPr marL="457200" lvl="1" indent="0">
              <a:buNone/>
            </a:pPr>
            <a:endParaRPr lang="en-GB" sz="2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87F96D9-0B6F-4003-B447-A88522F059EA}"/>
              </a:ext>
            </a:extLst>
          </p:cNvPr>
          <p:cNvGrpSpPr/>
          <p:nvPr/>
        </p:nvGrpSpPr>
        <p:grpSpPr>
          <a:xfrm>
            <a:off x="971600" y="4509120"/>
            <a:ext cx="6078280" cy="1742243"/>
            <a:chOff x="152400" y="4783808"/>
            <a:chExt cx="5105400" cy="133124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C0F1481-52DC-4736-B272-E3F54CAC6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4800600"/>
              <a:ext cx="1974761" cy="131445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4849293-5136-4D1B-BB10-4A8013434A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27" t="4176" r="3822" b="21361"/>
            <a:stretch/>
          </p:blipFill>
          <p:spPr>
            <a:xfrm>
              <a:off x="2209800" y="4784103"/>
              <a:ext cx="1718896" cy="131445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607A9FF-587F-42BB-AC10-9EEE622AA7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7"/>
            <a:stretch/>
          </p:blipFill>
          <p:spPr>
            <a:xfrm>
              <a:off x="4011335" y="4783808"/>
              <a:ext cx="1246465" cy="1314746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5847129" y="6350766"/>
            <a:ext cx="1065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</a:t>
            </a:r>
            <a:r>
              <a:rPr lang="en-GB" dirty="0" smtClean="0"/>
              <a:t>olishing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155718" y="6314586"/>
            <a:ext cx="1440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Filing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1426916" y="6350766"/>
            <a:ext cx="1440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Emery Paper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3E1D492-489E-435B-9B52-3F03F36628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7" r="32609"/>
          <a:stretch/>
        </p:blipFill>
        <p:spPr>
          <a:xfrm>
            <a:off x="7152134" y="4509120"/>
            <a:ext cx="934872" cy="171018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63722" y="6352236"/>
            <a:ext cx="923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Knurling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634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356296"/>
            <a:ext cx="4550113" cy="1499616"/>
          </a:xfrm>
        </p:spPr>
        <p:txBody>
          <a:bodyPr>
            <a:normAutofit/>
          </a:bodyPr>
          <a:lstStyle/>
          <a:p>
            <a:r>
              <a:rPr lang="en-GB" dirty="0"/>
              <a:t>Finishing </a:t>
            </a:r>
            <a:r>
              <a:rPr lang="en-GB" dirty="0" smtClean="0"/>
              <a:t>metals 2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41100" y="1628800"/>
            <a:ext cx="8207641" cy="4023360"/>
          </a:xfrm>
        </p:spPr>
        <p:txBody>
          <a:bodyPr>
            <a:normAutofit/>
          </a:bodyPr>
          <a:lstStyle/>
          <a:p>
            <a:pPr lvl="1"/>
            <a:r>
              <a:rPr lang="en-GB" sz="2400" b="1" i="1" dirty="0" smtClean="0"/>
              <a:t>Painting </a:t>
            </a:r>
            <a:r>
              <a:rPr lang="en-GB" sz="2400" i="1" dirty="0" smtClean="0"/>
              <a:t>(Paint brush, spray paint etc.)</a:t>
            </a:r>
          </a:p>
          <a:p>
            <a:pPr lvl="1"/>
            <a:r>
              <a:rPr lang="en-GB" sz="2400" b="1" i="1" dirty="0" smtClean="0"/>
              <a:t>Galvanising</a:t>
            </a:r>
            <a:r>
              <a:rPr lang="en-GB" sz="2400" i="1" dirty="0" smtClean="0"/>
              <a:t> </a:t>
            </a:r>
            <a:r>
              <a:rPr lang="en-GB" sz="2400" i="1" dirty="0"/>
              <a:t>(adding a protective coating of </a:t>
            </a:r>
            <a:r>
              <a:rPr lang="en-GB" sz="2400" b="1" i="1" dirty="0"/>
              <a:t>ZINC</a:t>
            </a:r>
            <a:r>
              <a:rPr lang="en-GB" sz="2400" i="1" dirty="0"/>
              <a:t> to a metal</a:t>
            </a:r>
            <a:r>
              <a:rPr lang="en-GB" sz="2400" i="1" dirty="0" smtClean="0"/>
              <a:t>)</a:t>
            </a:r>
          </a:p>
          <a:p>
            <a:pPr lvl="1"/>
            <a:r>
              <a:rPr lang="en-GB" sz="2400" b="1" i="1" dirty="0" smtClean="0"/>
              <a:t>Plastic dip-coating </a:t>
            </a:r>
            <a:r>
              <a:rPr lang="en-GB" sz="2400" dirty="0" smtClean="0"/>
              <a:t>(a process to coat metal in a protective layer of plastic) </a:t>
            </a:r>
          </a:p>
          <a:p>
            <a:pPr lvl="2"/>
            <a:r>
              <a:rPr lang="en-GB" sz="2000" i="1" dirty="0" smtClean="0"/>
              <a:t>The metal is heated in an oven or forge, then placed in a fluidiser where the plastic powder bonds to </a:t>
            </a:r>
            <a:r>
              <a:rPr lang="en-GB" sz="2000" i="1" dirty="0"/>
              <a:t>the </a:t>
            </a:r>
            <a:r>
              <a:rPr lang="en-GB" sz="2000" i="1" dirty="0" smtClean="0"/>
              <a:t>metal</a:t>
            </a:r>
            <a:r>
              <a:rPr lang="en-GB" sz="2000" i="1" dirty="0"/>
              <a:t>. </a:t>
            </a:r>
            <a:endParaRPr lang="en-GB" sz="2000" i="1" dirty="0" smtClean="0"/>
          </a:p>
          <a:p>
            <a:pPr marL="310896" lvl="2" indent="0">
              <a:buNone/>
            </a:pPr>
            <a:r>
              <a:rPr lang="en-GB" sz="2000" i="1" dirty="0" smtClean="0"/>
              <a:t>https</a:t>
            </a:r>
            <a:r>
              <a:rPr lang="en-GB" sz="2000" i="1" dirty="0"/>
              <a:t>://www.youtube.com/watch?v=a2BWZFyGhb0</a:t>
            </a:r>
            <a:endParaRPr lang="en-GB" sz="2400" b="1" dirty="0"/>
          </a:p>
          <a:p>
            <a:endParaRPr lang="en-GB" sz="2400" b="1" dirty="0"/>
          </a:p>
          <a:p>
            <a:endParaRPr lang="en-GB" sz="2400" dirty="0"/>
          </a:p>
          <a:p>
            <a:pPr marL="0" indent="0">
              <a:buNone/>
            </a:pPr>
            <a:endParaRPr lang="en-GB" sz="2400" b="1" dirty="0"/>
          </a:p>
          <a:p>
            <a:pPr marL="457200" lvl="1" indent="0">
              <a:buNone/>
            </a:pPr>
            <a:endParaRPr lang="en-GB" sz="2400" dirty="0"/>
          </a:p>
          <a:p>
            <a:pPr marL="457200" lvl="1" indent="0">
              <a:buNone/>
            </a:pPr>
            <a:endParaRPr lang="en-GB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084168" y="6309320"/>
            <a:ext cx="2230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Dip coating- Fluidiser 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3695364" y="6309320"/>
            <a:ext cx="2172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Dip coating- Example 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2254926" y="6309320"/>
            <a:ext cx="1440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Galvanising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791047" y="6306438"/>
            <a:ext cx="1440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Painting</a:t>
            </a:r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479839" y="4330173"/>
            <a:ext cx="7834765" cy="1810412"/>
            <a:chOff x="479839" y="4330173"/>
            <a:chExt cx="7834765" cy="181041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68929C9-1F94-4228-80D2-9E27DBDEEF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67" r="31667"/>
            <a:stretch/>
          </p:blipFill>
          <p:spPr>
            <a:xfrm>
              <a:off x="2254926" y="4330173"/>
              <a:ext cx="1229962" cy="1810412"/>
            </a:xfrm>
            <a:prstGeom prst="rect">
              <a:avLst/>
            </a:prstGeom>
          </p:spPr>
        </p:pic>
        <p:pic>
          <p:nvPicPr>
            <p:cNvPr id="1028" name="Picture 4" descr="http://www.jobshop.com/images/jst/MoldedDebvices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5365" y="4330173"/>
              <a:ext cx="2022187" cy="177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s://encrypted-tbn0.gstatic.com/images?q=tbn:ANd9GcTBREt21IzeRSX3l69xl51MnG9DGJNjAA7bm6DXyAw9B3-6XBWohhnltkuiSac:https://i.ytimg.com/vi/Po_YceWOLiE/hqdefault.jpg&amp;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7516" y="4330173"/>
              <a:ext cx="2377088" cy="177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s://encrypted-tbn0.gstatic.com/images?q=tbn:ANd9GcQvKY7gawZNqR7yX_FZKpnHj4wQJxR02fPbTNsACGOl-5gBwZ6XxRPLuKJOPw:https://www.artnews.com/wp-content/uploads/2020/08/AdobeStock_356272940.jpeg%3Fw%3D682&amp;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839" y="4330173"/>
              <a:ext cx="1543050" cy="177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091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356296"/>
            <a:ext cx="4550113" cy="1499616"/>
          </a:xfrm>
        </p:spPr>
        <p:txBody>
          <a:bodyPr>
            <a:normAutofit/>
          </a:bodyPr>
          <a:lstStyle/>
          <a:p>
            <a:r>
              <a:rPr lang="en-GB" dirty="0" smtClean="0"/>
              <a:t>Mass production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41100" y="1628800"/>
            <a:ext cx="8207641" cy="4023360"/>
          </a:xfrm>
        </p:spPr>
        <p:txBody>
          <a:bodyPr>
            <a:normAutofit/>
          </a:bodyPr>
          <a:lstStyle/>
          <a:p>
            <a:pPr lvl="1"/>
            <a:r>
              <a:rPr lang="en-GB" sz="2400" b="1" i="1" dirty="0" smtClean="0"/>
              <a:t>Benefits of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65213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072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3591" y="804333"/>
            <a:ext cx="2543925" cy="5249334"/>
          </a:xfrm>
        </p:spPr>
        <p:txBody>
          <a:bodyPr>
            <a:normAutofit/>
          </a:bodyPr>
          <a:lstStyle/>
          <a:p>
            <a:pPr algn="r"/>
            <a:r>
              <a:rPr lang="en-GB">
                <a:solidFill>
                  <a:srgbClr val="FFFFFF"/>
                </a:solidFill>
              </a:rPr>
              <a:t>task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13286" y="804333"/>
            <a:ext cx="4729502" cy="5249334"/>
          </a:xfrm>
        </p:spPr>
        <p:txBody>
          <a:bodyPr anchor="ctr">
            <a:normAutofit/>
          </a:bodyPr>
          <a:lstStyle/>
          <a:p>
            <a:r>
              <a:rPr lang="en-GB" dirty="0"/>
              <a:t>You will be given the number of one of the following metal processes to research: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b="1" dirty="0"/>
              <a:t>Die casting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b="1" dirty="0"/>
              <a:t>Sand casting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b="1" dirty="0"/>
              <a:t>Metal turning</a:t>
            </a:r>
          </a:p>
          <a:p>
            <a:r>
              <a:rPr lang="en-GB" b="1" dirty="0"/>
              <a:t>Task:</a:t>
            </a:r>
          </a:p>
          <a:p>
            <a:pPr lvl="1"/>
            <a:r>
              <a:rPr lang="en-GB" dirty="0"/>
              <a:t>Create a </a:t>
            </a:r>
            <a:r>
              <a:rPr lang="en-GB" b="1" dirty="0"/>
              <a:t>PowerPoint Presentation</a:t>
            </a:r>
            <a:r>
              <a:rPr lang="en-GB" dirty="0"/>
              <a:t> (3 slides minimum).</a:t>
            </a:r>
          </a:p>
          <a:p>
            <a:pPr lvl="1"/>
            <a:r>
              <a:rPr lang="en-GB" dirty="0"/>
              <a:t>Include the following information:</a:t>
            </a:r>
          </a:p>
          <a:p>
            <a:pPr lvl="2"/>
            <a:r>
              <a:rPr lang="en-GB" dirty="0"/>
              <a:t> Overview of the process</a:t>
            </a:r>
          </a:p>
          <a:p>
            <a:pPr lvl="2"/>
            <a:r>
              <a:rPr lang="en-GB" dirty="0"/>
              <a:t> Stages in the process</a:t>
            </a:r>
          </a:p>
          <a:p>
            <a:pPr lvl="2"/>
            <a:r>
              <a:rPr lang="en-GB" dirty="0"/>
              <a:t> Example products</a:t>
            </a:r>
          </a:p>
          <a:p>
            <a:pPr lvl="2"/>
            <a:r>
              <a:rPr lang="en-GB" dirty="0"/>
              <a:t> Benefits of this process</a:t>
            </a:r>
          </a:p>
          <a:p>
            <a:pPr marL="0" indent="0">
              <a:buNone/>
            </a:pPr>
            <a:r>
              <a:rPr lang="en-GB" dirty="0"/>
              <a:t>You may be selected to present to the class. </a:t>
            </a:r>
          </a:p>
        </p:txBody>
      </p:sp>
    </p:spTree>
    <p:extLst>
      <p:ext uri="{BB962C8B-B14F-4D97-AF65-F5344CB8AC3E}">
        <p14:creationId xmlns:p14="http://schemas.microsoft.com/office/powerpoint/2010/main" val="405127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585216"/>
            <a:ext cx="2350185" cy="1499616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sz="3500" spc="200" dirty="0" smtClean="0"/>
              <a:t>METALWORK hand and machine tools</a:t>
            </a:r>
            <a:endParaRPr lang="en-US" sz="3500" kern="1200" cap="all" spc="200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2286000"/>
            <a:ext cx="3155832" cy="3931920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dirty="0" smtClean="0"/>
              <a:t>You should learn the following tools, their purpose and how to describe using them. There will inevitably be a question based on metal manufacture in the exam, so ensure you remember them!</a:t>
            </a:r>
            <a:endParaRPr lang="en-US" sz="2400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5148064" y="585216"/>
            <a:ext cx="3155832" cy="5616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400" dirty="0" smtClean="0"/>
              <a:t> Outside </a:t>
            </a:r>
            <a:r>
              <a:rPr lang="en-US" sz="2400" dirty="0" err="1" smtClean="0"/>
              <a:t>Callipers</a:t>
            </a:r>
            <a:endParaRPr lang="en-US" sz="2400" dirty="0" smtClean="0"/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 </a:t>
            </a:r>
            <a:r>
              <a:rPr lang="en-US" sz="2400" dirty="0" smtClean="0"/>
              <a:t>Odd-leg </a:t>
            </a:r>
            <a:r>
              <a:rPr lang="en-US" sz="2400" dirty="0" err="1" smtClean="0"/>
              <a:t>Callipers</a:t>
            </a:r>
            <a:endParaRPr lang="en-US" sz="2400" dirty="0" smtClean="0"/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 </a:t>
            </a:r>
            <a:r>
              <a:rPr lang="en-US" sz="2400" dirty="0" smtClean="0"/>
              <a:t>Steel Rule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400" dirty="0" smtClean="0"/>
              <a:t> Spring Dividers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 </a:t>
            </a:r>
            <a:r>
              <a:rPr lang="en-US" sz="2400" dirty="0" smtClean="0"/>
              <a:t>Centre Punch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 </a:t>
            </a:r>
            <a:r>
              <a:rPr lang="en-US" sz="2400" dirty="0" smtClean="0"/>
              <a:t>Scriber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 </a:t>
            </a:r>
            <a:r>
              <a:rPr lang="en-US" sz="2400" dirty="0" smtClean="0"/>
              <a:t>Engineer’s Square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 </a:t>
            </a:r>
            <a:r>
              <a:rPr lang="en-US" sz="2400" dirty="0" smtClean="0"/>
              <a:t>Hacksaw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 </a:t>
            </a:r>
            <a:r>
              <a:rPr lang="en-US" sz="2400" dirty="0" smtClean="0"/>
              <a:t>Jr Hacksaw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 </a:t>
            </a:r>
            <a:r>
              <a:rPr lang="en-US" sz="2400" dirty="0" smtClean="0"/>
              <a:t>Ball-</a:t>
            </a:r>
            <a:r>
              <a:rPr lang="en-US" sz="2400" dirty="0" err="1" smtClean="0"/>
              <a:t>pein</a:t>
            </a:r>
            <a:r>
              <a:rPr lang="en-US" sz="2400" dirty="0" smtClean="0"/>
              <a:t> hammer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 </a:t>
            </a:r>
            <a:r>
              <a:rPr lang="en-US" sz="2400" dirty="0" smtClean="0"/>
              <a:t>Hide Mallet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 </a:t>
            </a:r>
            <a:r>
              <a:rPr lang="en-US" sz="2400" dirty="0" smtClean="0"/>
              <a:t>File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 </a:t>
            </a:r>
            <a:r>
              <a:rPr lang="en-US" sz="2400" dirty="0" smtClean="0"/>
              <a:t>Tin Snips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 </a:t>
            </a:r>
            <a:r>
              <a:rPr lang="en-US" sz="2400" dirty="0" smtClean="0"/>
              <a:t>Bending Bars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400" dirty="0" smtClean="0"/>
              <a:t> Pillar Drill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400" dirty="0" smtClean="0"/>
              <a:t> Centre Lathe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0574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585216"/>
            <a:ext cx="2350185" cy="14996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500" spc="200" dirty="0" smtClean="0"/>
              <a:t>Outside </a:t>
            </a:r>
            <a:r>
              <a:rPr lang="en-US" sz="3500" spc="200" dirty="0" err="1" smtClean="0"/>
              <a:t>callipers</a:t>
            </a:r>
            <a:endParaRPr lang="en-US" sz="3500" kern="1200" cap="all" spc="200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1560" y="2276872"/>
            <a:ext cx="3456384" cy="4095328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400" dirty="0"/>
              <a:t>Outside </a:t>
            </a:r>
            <a:r>
              <a:rPr lang="en-GB" sz="2400" dirty="0" smtClean="0"/>
              <a:t>callipers </a:t>
            </a:r>
            <a:r>
              <a:rPr lang="en-GB" sz="2400" dirty="0"/>
              <a:t>measure thicknesses and outside diameters of objects; inside </a:t>
            </a:r>
            <a:r>
              <a:rPr lang="en-GB" sz="2400" dirty="0" smtClean="0"/>
              <a:t>callipers </a:t>
            </a:r>
            <a:r>
              <a:rPr lang="en-GB" sz="2400" dirty="0"/>
              <a:t>measure hole diameters and distances between surfaces. To check the dimensions of a machined part, the </a:t>
            </a:r>
            <a:r>
              <a:rPr lang="en-GB" sz="2400" dirty="0" smtClean="0"/>
              <a:t>callipers </a:t>
            </a:r>
            <a:r>
              <a:rPr lang="en-GB" sz="2400" dirty="0"/>
              <a:t>are first adjusted to the required dimension on a ruler</a:t>
            </a:r>
            <a:endParaRPr lang="en-US" sz="2400" dirty="0"/>
          </a:p>
        </p:txBody>
      </p:sp>
      <p:pic>
        <p:nvPicPr>
          <p:cNvPr id="2050" name="Picture 2" descr="https://www.amazon.co.uk/images/I/613150HMmBL._SL1500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700808"/>
            <a:ext cx="4254451" cy="336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79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585216"/>
            <a:ext cx="2350185" cy="14996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500" spc="200" dirty="0" smtClean="0"/>
              <a:t>Odd-leg </a:t>
            </a:r>
            <a:r>
              <a:rPr lang="en-US" sz="3500" spc="200" dirty="0" err="1" smtClean="0"/>
              <a:t>callipers</a:t>
            </a:r>
            <a:endParaRPr lang="en-US" sz="3500" kern="1200" cap="all" spc="200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2286000"/>
            <a:ext cx="3880980" cy="4311352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400" dirty="0" err="1"/>
              <a:t>Oddleg</a:t>
            </a:r>
            <a:r>
              <a:rPr lang="en-GB" sz="2400" dirty="0"/>
              <a:t> </a:t>
            </a:r>
            <a:r>
              <a:rPr lang="en-GB" sz="2400" dirty="0" err="1"/>
              <a:t>calipers</a:t>
            </a:r>
            <a:r>
              <a:rPr lang="en-GB" sz="2400" dirty="0"/>
              <a:t> (aka Hermaphrodite </a:t>
            </a:r>
            <a:r>
              <a:rPr lang="en-GB" sz="2400" dirty="0" err="1"/>
              <a:t>Calipers</a:t>
            </a:r>
            <a:r>
              <a:rPr lang="en-GB" sz="2400" dirty="0"/>
              <a:t>) are used mainly to scribe lines parallel to the edge of metal (or </a:t>
            </a:r>
            <a:r>
              <a:rPr lang="en-GB" sz="2400" dirty="0" smtClean="0"/>
              <a:t>plastics).</a:t>
            </a:r>
          </a:p>
          <a:p>
            <a:pPr marL="0" indent="0">
              <a:spcBef>
                <a:spcPts val="0"/>
              </a:spcBef>
              <a:buNone/>
            </a:pPr>
            <a:endParaRPr lang="en-GB" sz="2400" dirty="0"/>
          </a:p>
          <a:p>
            <a:pPr marL="0" indent="0">
              <a:spcBef>
                <a:spcPts val="0"/>
              </a:spcBef>
              <a:buNone/>
            </a:pPr>
            <a:r>
              <a:rPr lang="en-GB" sz="2400" dirty="0" smtClean="0"/>
              <a:t>They </a:t>
            </a:r>
            <a:r>
              <a:rPr lang="en-GB" sz="2400" dirty="0"/>
              <a:t>are used for much the same reason that a woodworker might use a Marking Gauge.</a:t>
            </a:r>
            <a:endParaRPr lang="en-US" sz="2400" dirty="0"/>
          </a:p>
        </p:txBody>
      </p:sp>
      <p:pic>
        <p:nvPicPr>
          <p:cNvPr id="3074" name="Picture 2" descr="https://www.amazon.co.uk/images/I/61E+EEbpjjL._SL1500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12066">
            <a:off x="5781882" y="833902"/>
            <a:ext cx="3335808" cy="250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ddlegsCentr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478589"/>
            <a:ext cx="3384376" cy="276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96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sher FR300m Steel Rule 30cm(300mm): Amazon.co.uk: DIY &amp; Tools">
            <a:extLst>
              <a:ext uri="{FF2B5EF4-FFF2-40B4-BE49-F238E27FC236}">
                <a16:creationId xmlns:a16="http://schemas.microsoft.com/office/drawing/2014/main" id="{BB625159-66DE-4650-9665-609ACC1ED1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719" t="16489" r="32303" b="591"/>
          <a:stretch/>
        </p:blipFill>
        <p:spPr bwMode="auto">
          <a:xfrm rot="5400000">
            <a:off x="1582480" y="-754896"/>
            <a:ext cx="6830616" cy="834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585216"/>
            <a:ext cx="2350185" cy="14996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500" kern="1200" cap="all" spc="200" baseline="0" dirty="0" smtClean="0">
                <a:latin typeface="+mj-lt"/>
                <a:ea typeface="+mj-ea"/>
                <a:cs typeface="+mj-cs"/>
              </a:rPr>
              <a:t>Steel rule</a:t>
            </a:r>
            <a:endParaRPr lang="en-US" sz="3500" kern="1200" cap="all" spc="200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2286000"/>
            <a:ext cx="3875912" cy="4095328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solidFill>
                  <a:srgbClr val="000000"/>
                </a:solidFill>
              </a:rPr>
              <a:t>For measuring sizes on wood,  metal and plastic.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solidFill>
                  <a:srgbClr val="000000"/>
                </a:solidFill>
              </a:rPr>
              <a:t>The “0” of the steel rule starts right at the edge. 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solidFill>
                  <a:srgbClr val="000000"/>
                </a:solidFill>
              </a:rPr>
              <a:t>Sizes are in mm. </a:t>
            </a:r>
          </a:p>
        </p:txBody>
      </p:sp>
    </p:spTree>
    <p:extLst>
      <p:ext uri="{BB962C8B-B14F-4D97-AF65-F5344CB8AC3E}">
        <p14:creationId xmlns:p14="http://schemas.microsoft.com/office/powerpoint/2010/main" val="253299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585216"/>
            <a:ext cx="2350185" cy="14996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500" spc="200" dirty="0" smtClean="0"/>
              <a:t>Spring dividers</a:t>
            </a:r>
            <a:endParaRPr lang="en-US" sz="3500" kern="1200" cap="all" spc="200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2286000"/>
            <a:ext cx="3587880" cy="4311352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dirty="0" smtClean="0"/>
              <a:t>Spring dividers </a:t>
            </a:r>
            <a:r>
              <a:rPr lang="en-GB" sz="2400" dirty="0"/>
              <a:t>are used for marking out work. Sharp points can be used to scribe the </a:t>
            </a:r>
            <a:r>
              <a:rPr lang="en-GB" sz="2400" dirty="0" smtClean="0"/>
              <a:t>work piece</a:t>
            </a:r>
            <a:r>
              <a:rPr lang="en-GB" sz="2400" dirty="0"/>
              <a:t>, creating arcs and circles. </a:t>
            </a:r>
            <a:endParaRPr lang="en-GB" sz="2400" dirty="0" smtClean="0"/>
          </a:p>
          <a:p>
            <a:pPr marL="0" indent="0">
              <a:spcBef>
                <a:spcPts val="0"/>
              </a:spcBef>
              <a:buNone/>
            </a:pPr>
            <a:endParaRPr lang="en-GB" sz="2400" dirty="0"/>
          </a:p>
          <a:p>
            <a:pPr marL="0" indent="0">
              <a:spcBef>
                <a:spcPts val="0"/>
              </a:spcBef>
              <a:buNone/>
            </a:pPr>
            <a:r>
              <a:rPr lang="en-GB" sz="2400" dirty="0" smtClean="0"/>
              <a:t>They </a:t>
            </a:r>
            <a:r>
              <a:rPr lang="en-GB" sz="2400" dirty="0"/>
              <a:t>can also be used to measure the distance between two points. They provide a high degree of accuracy and repeatability.</a:t>
            </a:r>
            <a:endParaRPr lang="en-US" sz="2400" dirty="0"/>
          </a:p>
        </p:txBody>
      </p:sp>
      <p:pic>
        <p:nvPicPr>
          <p:cNvPr id="4098" name="Picture 2" descr="https://www.amazon.co.uk/images/I/51F-k29X0QL._AC_SL1001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92225"/>
            <a:ext cx="2849809" cy="518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18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w To Join Metals Without Welding - Alternative Techniques | Cromweld">
            <a:extLst>
              <a:ext uri="{FF2B5EF4-FFF2-40B4-BE49-F238E27FC236}">
                <a16:creationId xmlns:a16="http://schemas.microsoft.com/office/drawing/2014/main" id="{FAAB206C-8D9F-41AB-B949-49BF32A9F2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08" b="9090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57D175FC-84CC-4D12-A5E2-FA27D934E9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64198" cy="68580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585216"/>
            <a:ext cx="4550113" cy="1499616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000000"/>
                </a:solidFill>
              </a:rPr>
              <a:t>Joining metals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AC38328-2D50-4DDB-BD20-28DE12E499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2286000"/>
            <a:ext cx="4550113" cy="40233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 smtClean="0">
                <a:solidFill>
                  <a:srgbClr val="000000"/>
                </a:solidFill>
              </a:rPr>
              <a:t>There are two main ways to join metal:</a:t>
            </a:r>
          </a:p>
          <a:p>
            <a:pPr marL="0" indent="0">
              <a:buNone/>
            </a:pPr>
            <a:endParaRPr lang="en-GB" sz="2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GB" sz="2400" b="1" dirty="0" smtClean="0">
                <a:solidFill>
                  <a:srgbClr val="000000"/>
                </a:solidFill>
              </a:rPr>
              <a:t>TEMPORARY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rgbClr val="000000"/>
                </a:solidFill>
              </a:rPr>
              <a:t>Using screws, nuts and bolts. </a:t>
            </a:r>
          </a:p>
          <a:p>
            <a:pPr marL="0" indent="0">
              <a:buNone/>
            </a:pPr>
            <a:endParaRPr lang="en-GB" sz="2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GB" sz="2400" b="1" dirty="0" smtClean="0">
                <a:solidFill>
                  <a:srgbClr val="000000"/>
                </a:solidFill>
              </a:rPr>
              <a:t>PERMANENT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rgbClr val="000000"/>
                </a:solidFill>
              </a:rPr>
              <a:t>Using rivets, welding, soldering, brazing. </a:t>
            </a:r>
          </a:p>
          <a:p>
            <a:pPr lvl="2"/>
            <a:endParaRPr lang="en-GB" sz="2400" dirty="0" smtClean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r>
              <a:rPr lang="en-GB" sz="2400" dirty="0" smtClean="0">
                <a:solidFill>
                  <a:srgbClr val="000000"/>
                </a:solidFill>
              </a:rPr>
              <a:t>	</a:t>
            </a:r>
          </a:p>
          <a:p>
            <a:pPr marL="457200" lvl="1" indent="0">
              <a:buNone/>
            </a:pPr>
            <a:endParaRPr lang="en-GB" sz="2400" dirty="0" smtClean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GB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40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585216"/>
            <a:ext cx="2350185" cy="14996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500" spc="200" dirty="0" smtClean="0"/>
              <a:t>Centre punch</a:t>
            </a:r>
            <a:endParaRPr lang="en-US" sz="3500" kern="1200" cap="all" spc="200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2286000"/>
            <a:ext cx="3875912" cy="4383360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400" dirty="0"/>
              <a:t>A </a:t>
            </a:r>
            <a:r>
              <a:rPr lang="en-GB" sz="2400" dirty="0" smtClean="0"/>
              <a:t>centre </a:t>
            </a:r>
            <a:r>
              <a:rPr lang="en-GB" sz="2400" dirty="0"/>
              <a:t>punch is used to mark the </a:t>
            </a:r>
            <a:r>
              <a:rPr lang="en-GB" sz="2400" dirty="0" smtClean="0"/>
              <a:t>centre </a:t>
            </a:r>
            <a:r>
              <a:rPr lang="en-GB" sz="2400" dirty="0"/>
              <a:t>of a point. It is usually used to mark the </a:t>
            </a:r>
            <a:r>
              <a:rPr lang="en-GB" sz="2400" dirty="0" smtClean="0"/>
              <a:t>centre </a:t>
            </a:r>
            <a:r>
              <a:rPr lang="en-GB" sz="2400" dirty="0"/>
              <a:t>of a hole when drilling holes. </a:t>
            </a:r>
          </a:p>
          <a:p>
            <a:pPr marL="0" indent="0">
              <a:spcBef>
                <a:spcPts val="0"/>
              </a:spcBef>
              <a:buNone/>
            </a:pPr>
            <a:endParaRPr lang="en-GB" sz="2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GB" sz="2400" dirty="0" smtClean="0"/>
              <a:t>A </a:t>
            </a:r>
            <a:r>
              <a:rPr lang="en-GB" sz="2400" dirty="0"/>
              <a:t>drill has the tendency to "wander" if it does not start in a recess. A </a:t>
            </a:r>
            <a:r>
              <a:rPr lang="en-GB" sz="2400" dirty="0" smtClean="0"/>
              <a:t>centre </a:t>
            </a:r>
            <a:r>
              <a:rPr lang="en-GB" sz="2400" dirty="0"/>
              <a:t>punch forms a large enough dimple to "guide" the tip of the drill.</a:t>
            </a:r>
            <a:endParaRPr lang="en-US" sz="2400" dirty="0"/>
          </a:p>
        </p:txBody>
      </p:sp>
      <p:pic>
        <p:nvPicPr>
          <p:cNvPr id="5122" name="Picture 2" descr="https://www.amazon.co.uk/images/I/51dDa6spyjL._AC_SL10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67363" y="1796681"/>
            <a:ext cx="5113908" cy="372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4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585216"/>
            <a:ext cx="2350185" cy="14996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500" spc="200" dirty="0" smtClean="0"/>
              <a:t>scriber</a:t>
            </a:r>
            <a:endParaRPr lang="en-US" sz="3500" kern="1200" cap="all" spc="200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2286000"/>
            <a:ext cx="3443864" cy="4239344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400" dirty="0"/>
              <a:t>A scriber or engineers scribe tool is a type of hand tool used to mark or scriber various materials such as wood, steel, metal and plastic prior to being machined.</a:t>
            </a:r>
            <a:endParaRPr lang="en-US" sz="2400" dirty="0"/>
          </a:p>
        </p:txBody>
      </p:sp>
      <p:pic>
        <p:nvPicPr>
          <p:cNvPr id="6146" name="Picture 2" descr="https://www.amazon.co.uk/images/I/51WoU-dfoPL._AC_SL1280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06080" y="1546648"/>
            <a:ext cx="4940970" cy="366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77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585216"/>
            <a:ext cx="2350185" cy="14996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500" spc="200" dirty="0" smtClean="0"/>
              <a:t>Engineer’s square</a:t>
            </a:r>
            <a:endParaRPr lang="en-US" sz="3500" kern="1200" cap="all" spc="200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2286000"/>
            <a:ext cx="3515872" cy="4311352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400" dirty="0"/>
              <a:t>An engineers square, also known as a Machinist square, is a handheld marking and checking tool used to assess angles and mark straight lines. </a:t>
            </a:r>
            <a:endParaRPr lang="en-GB" sz="2400" dirty="0" smtClean="0"/>
          </a:p>
          <a:p>
            <a:pPr marL="0" indent="0">
              <a:spcBef>
                <a:spcPts val="0"/>
              </a:spcBef>
              <a:buNone/>
            </a:pPr>
            <a:endParaRPr lang="en-GB" sz="2400" dirty="0"/>
          </a:p>
          <a:p>
            <a:pPr marL="0" indent="0">
              <a:spcBef>
                <a:spcPts val="0"/>
              </a:spcBef>
              <a:buNone/>
            </a:pPr>
            <a:r>
              <a:rPr lang="en-GB" sz="2400" dirty="0" smtClean="0"/>
              <a:t>Made </a:t>
            </a:r>
            <a:r>
              <a:rPr lang="en-GB" sz="2400" dirty="0"/>
              <a:t>up of two straight pieces (stock &amp; blade) which work together to create a right angle at exactly 90°.</a:t>
            </a:r>
            <a:endParaRPr lang="en-US" sz="2400" dirty="0"/>
          </a:p>
        </p:txBody>
      </p:sp>
      <p:pic>
        <p:nvPicPr>
          <p:cNvPr id="7170" name="Picture 2" descr="https://www.amazon.co.uk/images/I/61Avx5y1HbL._AC_SL1500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708920"/>
            <a:ext cx="4391224" cy="170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72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585216"/>
            <a:ext cx="2350185" cy="14996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500" kern="1200" cap="all" spc="200" baseline="0" dirty="0" smtClean="0">
                <a:latin typeface="+mj-lt"/>
                <a:ea typeface="+mj-ea"/>
                <a:cs typeface="+mj-cs"/>
              </a:rPr>
              <a:t>hacksaw</a:t>
            </a:r>
            <a:endParaRPr lang="en-US" sz="3500" kern="1200" cap="all" spc="200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2286000"/>
            <a:ext cx="4019928" cy="4167336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400" dirty="0"/>
              <a:t>A hacksaw is a hand-powered, small-toothed saw used for cutting metal pipes, rods, brackets, etc. Hacksaws can also cut through plastic. </a:t>
            </a:r>
            <a:endParaRPr lang="en-GB" sz="2400" dirty="0" smtClean="0"/>
          </a:p>
          <a:p>
            <a:pPr marL="0" indent="0">
              <a:spcBef>
                <a:spcPts val="0"/>
              </a:spcBef>
              <a:buNone/>
            </a:pPr>
            <a:endParaRPr lang="en-GB" sz="2400" dirty="0"/>
          </a:p>
          <a:p>
            <a:pPr marL="0" indent="0">
              <a:spcBef>
                <a:spcPts val="0"/>
              </a:spcBef>
              <a:buNone/>
            </a:pPr>
            <a:r>
              <a:rPr lang="en-GB" sz="2400" dirty="0" smtClean="0"/>
              <a:t>The </a:t>
            </a:r>
            <a:r>
              <a:rPr lang="en-GB" sz="2400" dirty="0"/>
              <a:t>hacksaw has a U-shaped frame and a handle at one end. Hacksaws have small pins at each end of the frame that receive a blade.</a:t>
            </a:r>
            <a:endParaRPr lang="en-US" sz="2400" dirty="0"/>
          </a:p>
        </p:txBody>
      </p:sp>
      <p:pic>
        <p:nvPicPr>
          <p:cNvPr id="8194" name="Picture 2" descr="https://www.amazon.co.uk/images/I/61OUqQelRaL._AC_SL15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21911">
            <a:off x="3668346" y="2627541"/>
            <a:ext cx="6252147" cy="200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47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585216"/>
            <a:ext cx="2350185" cy="14996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500" spc="200" dirty="0" smtClean="0"/>
              <a:t>Jr hacksaw</a:t>
            </a:r>
            <a:endParaRPr lang="en-US" sz="3500" kern="1200" cap="all" spc="200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2286000"/>
            <a:ext cx="3299848" cy="4095328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400" dirty="0"/>
              <a:t>Junior hacksaws are a smaller variant used when space is limited, or more precise cutting is required. </a:t>
            </a:r>
            <a:endParaRPr lang="en-GB" sz="2400" dirty="0" smtClean="0"/>
          </a:p>
          <a:p>
            <a:pPr marL="0" indent="0">
              <a:spcBef>
                <a:spcPts val="0"/>
              </a:spcBef>
              <a:buNone/>
            </a:pPr>
            <a:endParaRPr lang="en-GB" sz="2400" dirty="0"/>
          </a:p>
          <a:p>
            <a:pPr marL="0" indent="0">
              <a:spcBef>
                <a:spcPts val="0"/>
              </a:spcBef>
              <a:buNone/>
            </a:pPr>
            <a:r>
              <a:rPr lang="en-GB" sz="2400" dirty="0" smtClean="0"/>
              <a:t>They </a:t>
            </a:r>
            <a:r>
              <a:rPr lang="en-GB" sz="2400" dirty="0"/>
              <a:t>feature softer, half-sized blades and so are not suitable for cutting harder substances.</a:t>
            </a:r>
            <a:endParaRPr lang="en-US" sz="2400" dirty="0"/>
          </a:p>
        </p:txBody>
      </p:sp>
      <p:pic>
        <p:nvPicPr>
          <p:cNvPr id="9218" name="Picture 2" descr="https://www.amazon.co.uk/images/I/71mXXIAYq5L._AC_SL1500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420888"/>
            <a:ext cx="4320480" cy="227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88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585216"/>
            <a:ext cx="2350185" cy="14996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500" spc="200" dirty="0" smtClean="0"/>
              <a:t>Ball-</a:t>
            </a:r>
            <a:r>
              <a:rPr lang="en-US" sz="3500" spc="200" dirty="0" err="1" smtClean="0"/>
              <a:t>pein</a:t>
            </a:r>
            <a:r>
              <a:rPr lang="en-US" sz="3500" spc="200" dirty="0" smtClean="0"/>
              <a:t> hammer</a:t>
            </a:r>
            <a:endParaRPr lang="en-US" sz="3500" kern="1200" cap="all" spc="200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2286000"/>
            <a:ext cx="3515872" cy="4167336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400" dirty="0" smtClean="0"/>
              <a:t>The </a:t>
            </a:r>
            <a:r>
              <a:rPr lang="en-GB" sz="2400" dirty="0"/>
              <a:t>ball-peen hammer is useful for many tasks, such as striking punches and chisels (usually performed with the flat face of the hammer). </a:t>
            </a:r>
            <a:endParaRPr lang="en-GB" sz="2400" dirty="0" smtClean="0"/>
          </a:p>
          <a:p>
            <a:pPr marL="0" indent="0">
              <a:spcBef>
                <a:spcPts val="0"/>
              </a:spcBef>
              <a:buNone/>
            </a:pPr>
            <a:endParaRPr lang="en-GB" sz="2400" dirty="0"/>
          </a:p>
          <a:p>
            <a:pPr marL="0" indent="0">
              <a:spcBef>
                <a:spcPts val="0"/>
              </a:spcBef>
              <a:buNone/>
            </a:pPr>
            <a:r>
              <a:rPr lang="en-GB" sz="2400" dirty="0" smtClean="0"/>
              <a:t>The </a:t>
            </a:r>
            <a:r>
              <a:rPr lang="en-GB" sz="2400" dirty="0"/>
              <a:t>peening face is useful for rounding off edges of metal pins and fasteners, such as rivets.</a:t>
            </a:r>
            <a:endParaRPr lang="en-US" sz="2400" dirty="0"/>
          </a:p>
        </p:txBody>
      </p:sp>
      <p:pic>
        <p:nvPicPr>
          <p:cNvPr id="10242" name="Picture 2" descr="https://www.amazon.co.uk/images/I/619dOMg38oL._AC_SL1500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44824"/>
            <a:ext cx="4464279" cy="350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31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585216"/>
            <a:ext cx="2350185" cy="14996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500" spc="200" dirty="0" smtClean="0"/>
              <a:t>Hide mallet</a:t>
            </a:r>
            <a:endParaRPr lang="en-US" sz="3500" kern="1200" cap="all" spc="200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2054496"/>
            <a:ext cx="3443864" cy="4239344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400" dirty="0"/>
              <a:t>Rawhide mallets, which may employ rawhide covering a steel head, or simply consist of rolled-up rawhide, are used for leatherwork, jewellery, and assembling electric motors and delicate machinery</a:t>
            </a:r>
            <a:r>
              <a:rPr lang="en-GB" sz="2400" dirty="0" smtClean="0"/>
              <a:t>. </a:t>
            </a:r>
          </a:p>
          <a:p>
            <a:pPr marL="0" indent="0">
              <a:spcBef>
                <a:spcPts val="0"/>
              </a:spcBef>
              <a:buNone/>
            </a:pPr>
            <a:endParaRPr lang="en-GB" sz="2400" dirty="0"/>
          </a:p>
          <a:p>
            <a:pPr marL="0" indent="0">
              <a:spcBef>
                <a:spcPts val="0"/>
              </a:spcBef>
              <a:buNone/>
            </a:pPr>
            <a:r>
              <a:rPr lang="en-GB" sz="2400" dirty="0" smtClean="0"/>
              <a:t>In metalwork, they prevent the denting of your work piece</a:t>
            </a:r>
            <a:r>
              <a:rPr lang="en-GB" sz="2400" dirty="0"/>
              <a:t>.</a:t>
            </a:r>
            <a:endParaRPr lang="en-US" sz="2400" dirty="0"/>
          </a:p>
        </p:txBody>
      </p:sp>
      <p:pic>
        <p:nvPicPr>
          <p:cNvPr id="11266" name="Picture 2" descr="https://www.amazon.co.uk/images/I/61JRnjt6+cL._AC_SL1500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65914" y="1953583"/>
            <a:ext cx="5631696" cy="306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49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585216"/>
            <a:ext cx="2350185" cy="14996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500" spc="200" dirty="0" smtClean="0"/>
              <a:t>file</a:t>
            </a:r>
            <a:endParaRPr lang="en-US" sz="3500" kern="1200" cap="all" spc="200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2286000"/>
            <a:ext cx="3443864" cy="4239344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400" dirty="0" smtClean="0"/>
              <a:t>A file in metalworking, is a </a:t>
            </a:r>
            <a:r>
              <a:rPr lang="en-GB" sz="2400" dirty="0"/>
              <a:t>tool of hardened steel in the form of a bar or rod with many small cutting edges raised on its longitudinal surfaces; it is used for smoothing or forming objects, especially of metal.</a:t>
            </a:r>
            <a:endParaRPr lang="en-US" sz="2400" dirty="0"/>
          </a:p>
        </p:txBody>
      </p:sp>
      <p:pic>
        <p:nvPicPr>
          <p:cNvPr id="12290" name="Picture 2" descr="https://www.amazon.co.uk/images/I/31qDrqp1wXS._AC_SL10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09256" y="1642527"/>
            <a:ext cx="56769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86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585216"/>
            <a:ext cx="2350185" cy="14996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500" spc="200" dirty="0" smtClean="0"/>
              <a:t>Tin snips</a:t>
            </a:r>
            <a:endParaRPr lang="en-US" sz="3500" kern="1200" cap="all" spc="200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2286000"/>
            <a:ext cx="4019928" cy="4167336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dirty="0" smtClean="0"/>
              <a:t>Tin snips are </a:t>
            </a:r>
            <a:r>
              <a:rPr lang="en-GB" sz="2400" dirty="0"/>
              <a:t>a pair of clippers for cutting sheet metal</a:t>
            </a:r>
            <a:r>
              <a:rPr lang="en-GB" sz="2400" dirty="0" smtClean="0"/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n-GB" sz="2400" dirty="0"/>
          </a:p>
          <a:p>
            <a:pPr marL="0" indent="0">
              <a:spcBef>
                <a:spcPts val="0"/>
              </a:spcBef>
              <a:buNone/>
            </a:pPr>
            <a:r>
              <a:rPr lang="en-GB" sz="2400" dirty="0"/>
              <a:t>It cuts metal almost as easily as a scissors cuts paper. And the long blades make it easy to cut straight and leave a smooth edge. As you cut, one side of the sheet metal will ride up and over the lower jaw.</a:t>
            </a:r>
            <a:endParaRPr lang="en-US" sz="2400" dirty="0"/>
          </a:p>
        </p:txBody>
      </p:sp>
      <p:pic>
        <p:nvPicPr>
          <p:cNvPr id="13314" name="Picture 2" descr="https://www.amazon.co.uk/images/I/512uZUPgRCL._AC_SL10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57595" y="2651749"/>
            <a:ext cx="6004518" cy="187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01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585216"/>
            <a:ext cx="2350185" cy="14996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500" kern="1200" cap="all" spc="200" baseline="0" dirty="0" smtClean="0">
                <a:latin typeface="+mj-lt"/>
                <a:ea typeface="+mj-ea"/>
                <a:cs typeface="+mj-cs"/>
              </a:rPr>
              <a:t>Bending bar</a:t>
            </a:r>
            <a:endParaRPr lang="en-US" sz="3500" kern="1200" cap="all" spc="200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9552" y="1844824"/>
            <a:ext cx="4032448" cy="5013176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1800" dirty="0"/>
              <a:t>Commercially available Folding Bars are a single piece construction formed by bending a length of Mild Steel bar as shown</a:t>
            </a:r>
            <a:r>
              <a:rPr lang="en-GB" sz="1800" dirty="0" smtClean="0"/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n-GB" sz="1800" dirty="0"/>
          </a:p>
          <a:p>
            <a:pPr marL="0" indent="0">
              <a:spcBef>
                <a:spcPts val="0"/>
              </a:spcBef>
              <a:buNone/>
            </a:pPr>
            <a:r>
              <a:rPr lang="en-GB" sz="1800" dirty="0"/>
              <a:t>The design enables the bars naturally to spring together and grip a piece of sheet metal prior to being placed in a Vice to hold the sheet firmly for bending.</a:t>
            </a:r>
          </a:p>
          <a:p>
            <a:pPr marL="0" indent="0">
              <a:spcBef>
                <a:spcPts val="0"/>
              </a:spcBef>
              <a:buNone/>
            </a:pPr>
            <a:endParaRPr lang="en-GB" sz="1800" dirty="0"/>
          </a:p>
          <a:p>
            <a:pPr marL="0" indent="0">
              <a:spcBef>
                <a:spcPts val="0"/>
              </a:spcBef>
              <a:buNone/>
            </a:pPr>
            <a:r>
              <a:rPr lang="en-GB" sz="1800" dirty="0"/>
              <a:t>Additional force can be applied by G Cramps or Hand Vices, if needed on longer folds for example.</a:t>
            </a:r>
          </a:p>
          <a:p>
            <a:pPr marL="0" indent="0">
              <a:spcBef>
                <a:spcPts val="0"/>
              </a:spcBef>
              <a:buNone/>
            </a:pPr>
            <a:endParaRPr lang="en-GB" sz="1800" dirty="0"/>
          </a:p>
          <a:p>
            <a:pPr marL="0" indent="0">
              <a:spcBef>
                <a:spcPts val="0"/>
              </a:spcBef>
              <a:buNone/>
            </a:pPr>
            <a:r>
              <a:rPr lang="en-GB" sz="1800" dirty="0"/>
              <a:t>Folding Bars can readily be self-made using strips of steel bar or angle section which are then gripped together in a Vice.</a:t>
            </a:r>
            <a:endParaRPr lang="en-US" sz="1800" dirty="0"/>
          </a:p>
        </p:txBody>
      </p:sp>
      <p:pic>
        <p:nvPicPr>
          <p:cNvPr id="1026" name="Picture 2" descr="FoldingBa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0384"/>
            <a:ext cx="4239723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0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D89BC6F-2D21-44BA-A698-265CC89B2D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9091"/>
          <a:stretch/>
        </p:blipFill>
        <p:spPr>
          <a:xfrm>
            <a:off x="20" y="-27384"/>
            <a:ext cx="9143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7D175FC-84CC-4D12-A5E2-FA27D934E9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64198" cy="68580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585216"/>
            <a:ext cx="4550113" cy="1499616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Joining metals</a:t>
            </a:r>
            <a:br>
              <a:rPr lang="en-GB" dirty="0">
                <a:solidFill>
                  <a:srgbClr val="000000"/>
                </a:solidFill>
              </a:rPr>
            </a:br>
            <a:r>
              <a:rPr lang="en-GB" dirty="0">
                <a:solidFill>
                  <a:srgbClr val="000000"/>
                </a:solidFill>
              </a:rPr>
              <a:t>temporary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C38328-2D50-4DDB-BD20-28DE12E499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2286000"/>
            <a:ext cx="4550113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rgbClr val="000000"/>
                </a:solidFill>
              </a:rPr>
              <a:t>Screw threads </a:t>
            </a:r>
            <a:r>
              <a:rPr lang="en-GB" sz="2400" dirty="0">
                <a:solidFill>
                  <a:srgbClr val="000000"/>
                </a:solidFill>
              </a:rPr>
              <a:t>are very important in engineering. 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000000"/>
                </a:solidFill>
              </a:rPr>
              <a:t>It is used to hold parts together (nut and bolt).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000000"/>
                </a:solidFill>
              </a:rPr>
              <a:t>In the metal workshop, we use a </a:t>
            </a:r>
            <a:r>
              <a:rPr lang="en-GB" sz="2400" b="1" dirty="0">
                <a:solidFill>
                  <a:srgbClr val="000000"/>
                </a:solidFill>
              </a:rPr>
              <a:t>TAP</a:t>
            </a:r>
            <a:r>
              <a:rPr lang="en-GB" sz="2400" dirty="0">
                <a:solidFill>
                  <a:srgbClr val="000000"/>
                </a:solidFill>
              </a:rPr>
              <a:t> and </a:t>
            </a:r>
            <a:r>
              <a:rPr lang="en-GB" sz="2400" b="1" dirty="0" smtClean="0">
                <a:solidFill>
                  <a:srgbClr val="000000"/>
                </a:solidFill>
              </a:rPr>
              <a:t>DIE</a:t>
            </a:r>
            <a:r>
              <a:rPr lang="en-GB" sz="2400" dirty="0" smtClean="0">
                <a:solidFill>
                  <a:srgbClr val="000000"/>
                </a:solidFill>
              </a:rPr>
              <a:t> </a:t>
            </a:r>
            <a:r>
              <a:rPr lang="en-GB" sz="2400" dirty="0">
                <a:solidFill>
                  <a:srgbClr val="000000"/>
                </a:solidFill>
              </a:rPr>
              <a:t>to create the screw thread. </a:t>
            </a:r>
          </a:p>
        </p:txBody>
      </p:sp>
    </p:spTree>
    <p:extLst>
      <p:ext uri="{BB962C8B-B14F-4D97-AF65-F5344CB8AC3E}">
        <p14:creationId xmlns:p14="http://schemas.microsoft.com/office/powerpoint/2010/main" val="401146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585216"/>
            <a:ext cx="2350185" cy="1499616"/>
          </a:xfrm>
        </p:spPr>
        <p:txBody>
          <a:bodyPr>
            <a:normAutofit/>
          </a:bodyPr>
          <a:lstStyle/>
          <a:p>
            <a:r>
              <a:rPr lang="en-GB" sz="3500"/>
              <a:t>Internal screw cutting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2286000"/>
            <a:ext cx="3515872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To create an </a:t>
            </a:r>
            <a:r>
              <a:rPr lang="en-GB" sz="2400" b="1" dirty="0"/>
              <a:t>INTERNAL</a:t>
            </a:r>
            <a:r>
              <a:rPr lang="en-GB" sz="2400" dirty="0"/>
              <a:t> screw thread, we first must </a:t>
            </a:r>
            <a:r>
              <a:rPr lang="en-GB" sz="2400" b="1" dirty="0"/>
              <a:t>drill a hole</a:t>
            </a:r>
            <a:r>
              <a:rPr lang="en-GB" sz="2400" dirty="0"/>
              <a:t>. </a:t>
            </a:r>
          </a:p>
          <a:p>
            <a:pPr marL="0" indent="0">
              <a:buNone/>
            </a:pPr>
            <a:r>
              <a:rPr lang="en-GB" sz="2400" dirty="0"/>
              <a:t>Next, we use </a:t>
            </a:r>
            <a:r>
              <a:rPr lang="en-GB" sz="2400" b="1" dirty="0"/>
              <a:t>TAPS</a:t>
            </a:r>
            <a:r>
              <a:rPr lang="en-GB" sz="2400" dirty="0"/>
              <a:t>, made from </a:t>
            </a:r>
            <a:r>
              <a:rPr lang="en-GB" sz="2400" b="1" dirty="0"/>
              <a:t>High Speed Steel</a:t>
            </a:r>
            <a:r>
              <a:rPr lang="en-GB" sz="2400" dirty="0"/>
              <a:t>. </a:t>
            </a:r>
          </a:p>
          <a:p>
            <a:pPr marL="0" indent="0">
              <a:buNone/>
            </a:pPr>
            <a:r>
              <a:rPr lang="en-GB" sz="2400" dirty="0"/>
              <a:t>A </a:t>
            </a:r>
            <a:r>
              <a:rPr lang="en-GB" sz="2400" b="1" dirty="0"/>
              <a:t>TAP WRENCH </a:t>
            </a:r>
            <a:r>
              <a:rPr lang="en-GB" sz="2400" dirty="0"/>
              <a:t>secures the tap:</a:t>
            </a:r>
          </a:p>
          <a:p>
            <a:pPr marL="457200" lvl="1" indent="0">
              <a:buNone/>
            </a:pPr>
            <a:endParaRPr lang="en-GB" sz="2400" dirty="0"/>
          </a:p>
          <a:p>
            <a:pPr marL="457200" lvl="1" indent="0">
              <a:buNone/>
            </a:pPr>
            <a:endParaRPr lang="en-GB" sz="2400" dirty="0"/>
          </a:p>
        </p:txBody>
      </p:sp>
      <p:pic>
        <p:nvPicPr>
          <p:cNvPr id="4098" name="Picture 2" descr="neilsen CT1467 TAP Wrench Set M3 M4 M5 M6 M7 M8 M10 M12 DIE Metric ...">
            <a:extLst>
              <a:ext uri="{FF2B5EF4-FFF2-40B4-BE49-F238E27FC236}">
                <a16:creationId xmlns:a16="http://schemas.microsoft.com/office/drawing/2014/main" id="{A342D6FA-7D88-4D03-9D23-CF13CDAE1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992" y="3501008"/>
            <a:ext cx="4464496" cy="314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49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585216"/>
            <a:ext cx="2350185" cy="1499616"/>
          </a:xfrm>
        </p:spPr>
        <p:txBody>
          <a:bodyPr>
            <a:normAutofit/>
          </a:bodyPr>
          <a:lstStyle/>
          <a:p>
            <a:r>
              <a:rPr lang="en-GB" sz="3500"/>
              <a:t>Internal screw cutting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2286000"/>
            <a:ext cx="2830182" cy="3931920"/>
          </a:xfrm>
        </p:spPr>
        <p:txBody>
          <a:bodyPr>
            <a:normAutofit/>
          </a:bodyPr>
          <a:lstStyle/>
          <a:p>
            <a:r>
              <a:rPr lang="en-GB" sz="2400" dirty="0"/>
              <a:t>Taps are generally available in sets of THREE, used in the following order:</a:t>
            </a:r>
          </a:p>
          <a:p>
            <a:pPr marL="642366" lvl="1" indent="-514350">
              <a:buFont typeface="+mj-lt"/>
              <a:buAutoNum type="arabicPeriod"/>
            </a:pPr>
            <a:r>
              <a:rPr lang="en-GB" sz="2400" dirty="0"/>
              <a:t>TAPER TAP</a:t>
            </a:r>
          </a:p>
          <a:p>
            <a:pPr marL="642366" lvl="1" indent="-514350">
              <a:buFont typeface="+mj-lt"/>
              <a:buAutoNum type="arabicPeriod"/>
            </a:pPr>
            <a:r>
              <a:rPr lang="en-GB" sz="2400" dirty="0"/>
              <a:t>SECOND TAP</a:t>
            </a:r>
          </a:p>
          <a:p>
            <a:pPr marL="642366" lvl="1" indent="-514350">
              <a:buFont typeface="+mj-lt"/>
              <a:buAutoNum type="arabicPeriod"/>
            </a:pPr>
            <a:r>
              <a:rPr lang="en-GB" sz="2400" dirty="0"/>
              <a:t>PLUG TAP</a:t>
            </a:r>
          </a:p>
          <a:p>
            <a:pPr marL="128016" lvl="1" indent="0">
              <a:buNone/>
            </a:pPr>
            <a:endParaRPr lang="en-GB" sz="2400" dirty="0"/>
          </a:p>
          <a:p>
            <a:pPr marL="457200" lvl="1" indent="0">
              <a:buNone/>
            </a:pPr>
            <a:endParaRPr lang="en-GB" sz="2400" dirty="0"/>
          </a:p>
          <a:p>
            <a:pPr marL="457200" lvl="1" indent="0">
              <a:buNone/>
            </a:pPr>
            <a:endParaRPr lang="en-GB" sz="24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13EBF6-0C21-4B6C-97F2-79D3C341469C}"/>
              </a:ext>
            </a:extLst>
          </p:cNvPr>
          <p:cNvGrpSpPr/>
          <p:nvPr/>
        </p:nvGrpSpPr>
        <p:grpSpPr>
          <a:xfrm>
            <a:off x="4089703" y="1196752"/>
            <a:ext cx="4068405" cy="4742353"/>
            <a:chOff x="4089703" y="1196752"/>
            <a:chExt cx="4068405" cy="4742353"/>
          </a:xfrm>
        </p:grpSpPr>
        <p:pic>
          <p:nvPicPr>
            <p:cNvPr id="5" name="Picture 7" descr="taper">
              <a:extLst>
                <a:ext uri="{FF2B5EF4-FFF2-40B4-BE49-F238E27FC236}">
                  <a16:creationId xmlns:a16="http://schemas.microsoft.com/office/drawing/2014/main" id="{78481395-2D4D-40EB-B635-BB60AB05F8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l="71236" r="-3885" b="60178"/>
            <a:stretch>
              <a:fillRect/>
            </a:stretch>
          </p:blipFill>
          <p:spPr bwMode="auto">
            <a:xfrm>
              <a:off x="4232579" y="1196752"/>
              <a:ext cx="1005666" cy="4676633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11" descr="secondtap">
              <a:extLst>
                <a:ext uri="{FF2B5EF4-FFF2-40B4-BE49-F238E27FC236}">
                  <a16:creationId xmlns:a16="http://schemas.microsoft.com/office/drawing/2014/main" id="{BA916778-DF3A-4856-BA04-92178A3410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71964"/>
            <a:stretch>
              <a:fillRect/>
            </a:stretch>
          </p:blipFill>
          <p:spPr bwMode="auto">
            <a:xfrm>
              <a:off x="5666873" y="1196753"/>
              <a:ext cx="851268" cy="4180452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9" descr="tap">
              <a:extLst>
                <a:ext uri="{FF2B5EF4-FFF2-40B4-BE49-F238E27FC236}">
                  <a16:creationId xmlns:a16="http://schemas.microsoft.com/office/drawing/2014/main" id="{3F8B3B38-4759-4074-922A-1B08DC1EB1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l="69604" b="59605"/>
            <a:stretch>
              <a:fillRect/>
            </a:stretch>
          </p:blipFill>
          <p:spPr bwMode="auto">
            <a:xfrm>
              <a:off x="7164288" y="1196752"/>
              <a:ext cx="828684" cy="4742353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2DC63CB-2388-457A-A6EF-B500E2DB294E}"/>
                </a:ext>
              </a:extLst>
            </p:cNvPr>
            <p:cNvSpPr txBox="1"/>
            <p:nvPr/>
          </p:nvSpPr>
          <p:spPr>
            <a:xfrm>
              <a:off x="4089703" y="1696819"/>
              <a:ext cx="10056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>
                  <a:solidFill>
                    <a:schemeClr val="accent2"/>
                  </a:solidFill>
                  <a:latin typeface="Comic Sans MS" pitchFamily="66" charset="0"/>
                </a:rPr>
                <a:t>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7D11DBE-C54B-44A8-B336-1CCEDA8FB7F1}"/>
                </a:ext>
              </a:extLst>
            </p:cNvPr>
            <p:cNvSpPr txBox="1"/>
            <p:nvPr/>
          </p:nvSpPr>
          <p:spPr>
            <a:xfrm>
              <a:off x="5638020" y="1696819"/>
              <a:ext cx="10056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>
                  <a:solidFill>
                    <a:schemeClr val="accent2"/>
                  </a:solidFill>
                  <a:latin typeface="Comic Sans MS" pitchFamily="66" charset="0"/>
                </a:rPr>
                <a:t>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1A1FF3A-7EDE-4EFA-BD6D-C42B5A3D2FDF}"/>
                </a:ext>
              </a:extLst>
            </p:cNvPr>
            <p:cNvSpPr txBox="1"/>
            <p:nvPr/>
          </p:nvSpPr>
          <p:spPr>
            <a:xfrm>
              <a:off x="7152442" y="1696819"/>
              <a:ext cx="10056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>
                  <a:solidFill>
                    <a:schemeClr val="accent2"/>
                  </a:solidFill>
                  <a:latin typeface="Comic Sans MS" pitchFamily="66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227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585216"/>
            <a:ext cx="2350185" cy="1499616"/>
          </a:xfrm>
        </p:spPr>
        <p:txBody>
          <a:bodyPr>
            <a:normAutofit/>
          </a:bodyPr>
          <a:lstStyle/>
          <a:p>
            <a:r>
              <a:rPr lang="en-GB" sz="3500" dirty="0"/>
              <a:t>Internal screw cutting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2286000"/>
            <a:ext cx="3587880" cy="3931920"/>
          </a:xfrm>
        </p:spPr>
        <p:txBody>
          <a:bodyPr>
            <a:noAutofit/>
          </a:bodyPr>
          <a:lstStyle/>
          <a:p>
            <a:r>
              <a:rPr lang="en-GB" sz="2400" dirty="0"/>
              <a:t>A </a:t>
            </a:r>
            <a:r>
              <a:rPr lang="en-GB" sz="2400" b="1" dirty="0"/>
              <a:t>BLIND HOLE </a:t>
            </a:r>
            <a:r>
              <a:rPr lang="en-GB" sz="2400" dirty="0"/>
              <a:t>is a hole which has a bottom to it e.g. on the handle of the toffee hammer. </a:t>
            </a:r>
          </a:p>
          <a:p>
            <a:r>
              <a:rPr lang="en-GB" sz="2400" dirty="0"/>
              <a:t>You must indicate the depth on the TAP before threading the hole, to avoid damage to the TAP.</a:t>
            </a:r>
          </a:p>
          <a:p>
            <a:r>
              <a:rPr lang="en-GB" sz="2400" dirty="0"/>
              <a:t>You could do this using masking tape. </a:t>
            </a:r>
          </a:p>
          <a:p>
            <a:pPr marL="457200" lvl="1" indent="0">
              <a:buNone/>
            </a:pPr>
            <a:endParaRPr lang="en-GB" sz="2400" dirty="0"/>
          </a:p>
          <a:p>
            <a:pPr marL="457200" lvl="1" indent="0">
              <a:buNone/>
            </a:pPr>
            <a:endParaRPr lang="en-GB" sz="2400" dirty="0"/>
          </a:p>
        </p:txBody>
      </p:sp>
      <p:pic>
        <p:nvPicPr>
          <p:cNvPr id="11" name="Picture 16" descr="blindhole">
            <a:extLst>
              <a:ext uri="{FF2B5EF4-FFF2-40B4-BE49-F238E27FC236}">
                <a16:creationId xmlns:a16="http://schemas.microsoft.com/office/drawing/2014/main" id="{F6A109AB-9EB7-42A8-8DB8-A58382FBB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1138107"/>
            <a:ext cx="2133600" cy="528930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F0F4099-3F9C-4000-B345-3C05FA15A929}"/>
              </a:ext>
            </a:extLst>
          </p:cNvPr>
          <p:cNvCxnSpPr>
            <a:cxnSpLocks/>
          </p:cNvCxnSpPr>
          <p:nvPr/>
        </p:nvCxnSpPr>
        <p:spPr>
          <a:xfrm>
            <a:off x="6351240" y="3350642"/>
            <a:ext cx="232521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04454A6-50AD-41AD-8463-DBE960BD48F8}"/>
              </a:ext>
            </a:extLst>
          </p:cNvPr>
          <p:cNvCxnSpPr>
            <a:cxnSpLocks/>
          </p:cNvCxnSpPr>
          <p:nvPr/>
        </p:nvCxnSpPr>
        <p:spPr>
          <a:xfrm>
            <a:off x="8100392" y="4509120"/>
            <a:ext cx="0" cy="1152128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8991CD1-415D-48EE-9D70-3DB7E0F44105}"/>
              </a:ext>
            </a:extLst>
          </p:cNvPr>
          <p:cNvCxnSpPr>
            <a:cxnSpLocks/>
          </p:cNvCxnSpPr>
          <p:nvPr/>
        </p:nvCxnSpPr>
        <p:spPr>
          <a:xfrm>
            <a:off x="8100392" y="3356992"/>
            <a:ext cx="0" cy="1152128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A1AD7A2-6BFE-48A0-A952-D9EA89BB16FA}"/>
              </a:ext>
            </a:extLst>
          </p:cNvPr>
          <p:cNvCxnSpPr>
            <a:cxnSpLocks/>
          </p:cNvCxnSpPr>
          <p:nvPr/>
        </p:nvCxnSpPr>
        <p:spPr>
          <a:xfrm>
            <a:off x="6351240" y="4509120"/>
            <a:ext cx="232521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7E7FD0C3-C9E2-4DA0-A158-D309E34FD7BE}"/>
              </a:ext>
            </a:extLst>
          </p:cNvPr>
          <p:cNvSpPr txBox="1">
            <a:spLocks/>
          </p:cNvSpPr>
          <p:nvPr/>
        </p:nvSpPr>
        <p:spPr>
          <a:xfrm>
            <a:off x="8055561" y="3778694"/>
            <a:ext cx="320343" cy="296024"/>
          </a:xfrm>
          <a:prstGeom prst="rect">
            <a:avLst/>
          </a:prstGeom>
        </p:spPr>
        <p:txBody>
          <a:bodyPr vert="horz" lIns="45720" tIns="45720" rIns="4572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X</a:t>
            </a:r>
            <a:endParaRPr lang="en-GB" dirty="0"/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E9D38180-69D2-45D4-828A-4F5DA52E22A8}"/>
              </a:ext>
            </a:extLst>
          </p:cNvPr>
          <p:cNvSpPr txBox="1">
            <a:spLocks/>
          </p:cNvSpPr>
          <p:nvPr/>
        </p:nvSpPr>
        <p:spPr>
          <a:xfrm>
            <a:off x="8055561" y="4950120"/>
            <a:ext cx="320343" cy="296024"/>
          </a:xfrm>
          <a:prstGeom prst="rect">
            <a:avLst/>
          </a:prstGeom>
        </p:spPr>
        <p:txBody>
          <a:bodyPr vert="horz" lIns="45720" tIns="45720" rIns="4572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X</a:t>
            </a:r>
            <a:endParaRPr lang="en-GB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A1AD7A2-6BFE-48A0-A952-D9EA89BB16FA}"/>
              </a:ext>
            </a:extLst>
          </p:cNvPr>
          <p:cNvCxnSpPr>
            <a:cxnSpLocks/>
          </p:cNvCxnSpPr>
          <p:nvPr/>
        </p:nvCxnSpPr>
        <p:spPr>
          <a:xfrm>
            <a:off x="6351240" y="5661248"/>
            <a:ext cx="232521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897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yros Mini Tap and Die Set with Tap Wrench and Die Stock (16-Piece ...">
            <a:extLst>
              <a:ext uri="{FF2B5EF4-FFF2-40B4-BE49-F238E27FC236}">
                <a16:creationId xmlns:a16="http://schemas.microsoft.com/office/drawing/2014/main" id="{2EF56D50-7522-4384-AB46-5B2170F9E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50"/>
          <a:stretch/>
        </p:blipFill>
        <p:spPr bwMode="auto">
          <a:xfrm rot="16200000">
            <a:off x="2965512" y="1676983"/>
            <a:ext cx="6858000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096" y="585216"/>
            <a:ext cx="2350185" cy="1499616"/>
          </a:xfrm>
        </p:spPr>
        <p:txBody>
          <a:bodyPr>
            <a:normAutofit/>
          </a:bodyPr>
          <a:lstStyle/>
          <a:p>
            <a:r>
              <a:rPr lang="en-GB" sz="3500" dirty="0"/>
              <a:t>external screw cutting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8096" y="2286000"/>
            <a:ext cx="3299848" cy="3931920"/>
          </a:xfrm>
        </p:spPr>
        <p:txBody>
          <a:bodyPr>
            <a:noAutofit/>
          </a:bodyPr>
          <a:lstStyle/>
          <a:p>
            <a:r>
              <a:rPr lang="en-GB" sz="2400" dirty="0"/>
              <a:t>To create an </a:t>
            </a:r>
            <a:r>
              <a:rPr lang="en-GB" sz="2400" b="1" dirty="0"/>
              <a:t>EXTERNAL</a:t>
            </a:r>
            <a:r>
              <a:rPr lang="en-GB" sz="2400" dirty="0"/>
              <a:t> screw thread, we use a </a:t>
            </a:r>
            <a:r>
              <a:rPr lang="en-GB" sz="2400" b="1" dirty="0"/>
              <a:t>DIE</a:t>
            </a:r>
            <a:r>
              <a:rPr lang="en-GB" sz="2400" dirty="0"/>
              <a:t>.</a:t>
            </a:r>
          </a:p>
          <a:p>
            <a:r>
              <a:rPr lang="en-GB" sz="2400" dirty="0"/>
              <a:t>A circular split die is the most common type.</a:t>
            </a:r>
          </a:p>
          <a:p>
            <a:r>
              <a:rPr lang="en-GB" sz="2400" dirty="0"/>
              <a:t>The split die is held in a </a:t>
            </a:r>
            <a:r>
              <a:rPr lang="en-GB" sz="2400" b="1" dirty="0"/>
              <a:t>DIE</a:t>
            </a:r>
            <a:r>
              <a:rPr lang="en-GB" sz="2400" dirty="0"/>
              <a:t> </a:t>
            </a:r>
            <a:r>
              <a:rPr lang="en-GB" sz="2400" b="1" dirty="0"/>
              <a:t>HOLDER</a:t>
            </a:r>
            <a:r>
              <a:rPr lang="en-GB" sz="2400" dirty="0"/>
              <a:t> or </a:t>
            </a:r>
            <a:r>
              <a:rPr lang="en-GB" sz="2400" b="1" dirty="0"/>
              <a:t>STOCK</a:t>
            </a:r>
          </a:p>
          <a:p>
            <a:pPr marL="457200" lvl="1" indent="0">
              <a:buNone/>
            </a:pPr>
            <a:endParaRPr lang="en-GB" sz="2400" dirty="0"/>
          </a:p>
          <a:p>
            <a:pPr marL="457200" lvl="1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88323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A15973182C454CBD017EAD4899623C" ma:contentTypeVersion="12" ma:contentTypeDescription="Create a new document." ma:contentTypeScope="" ma:versionID="f1327d3aa13311484d02d8272eb300e5">
  <xsd:schema xmlns:xsd="http://www.w3.org/2001/XMLSchema" xmlns:xs="http://www.w3.org/2001/XMLSchema" xmlns:p="http://schemas.microsoft.com/office/2006/metadata/properties" xmlns:ns2="fb009bb9-7fd2-49f5-811f-13223d662051" xmlns:ns3="e77713bc-0ebc-4063-99a4-8848dbeddd29" targetNamespace="http://schemas.microsoft.com/office/2006/metadata/properties" ma:root="true" ma:fieldsID="db087f24cadde66e68207609201885a3" ns2:_="" ns3:_="">
    <xsd:import namespace="fb009bb9-7fd2-49f5-811f-13223d662051"/>
    <xsd:import namespace="e77713bc-0ebc-4063-99a4-8848dbeddd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09bb9-7fd2-49f5-811f-13223d6620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7713bc-0ebc-4063-99a4-8848dbeddd2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6C5DA02-C743-4D9E-9367-4D81278C93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009bb9-7fd2-49f5-811f-13223d662051"/>
    <ds:schemaRef ds:uri="e77713bc-0ebc-4063-99a4-8848dbeddd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79ABD3C-AA9E-4069-B566-FCDD6C81D397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fb009bb9-7fd2-49f5-811f-13223d662051"/>
    <ds:schemaRef ds:uri="http://purl.org/dc/dcmitype/"/>
    <ds:schemaRef ds:uri="e77713bc-0ebc-4063-99a4-8848dbeddd29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FCFEBC7-F4D9-42A8-81DE-64B6A0F2FDE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2185</Words>
  <Application>Microsoft Office PowerPoint</Application>
  <PresentationFormat>On-screen Show (4:3)</PresentationFormat>
  <Paragraphs>355</Paragraphs>
  <Slides>49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Arial</vt:lpstr>
      <vt:lpstr>Arno Pro Smbd Subhead</vt:lpstr>
      <vt:lpstr>Calibri</vt:lpstr>
      <vt:lpstr>Comic Sans MS</vt:lpstr>
      <vt:lpstr>Tw Cen MT</vt:lpstr>
      <vt:lpstr>Tw Cen MT Condensed</vt:lpstr>
      <vt:lpstr>Verdana</vt:lpstr>
      <vt:lpstr>Wingdings 3</vt:lpstr>
      <vt:lpstr>Integral</vt:lpstr>
      <vt:lpstr>nat5 Design &amp; Manufacture</vt:lpstr>
      <vt:lpstr>Learning intentions &amp; success criteria</vt:lpstr>
      <vt:lpstr>Joining metals</vt:lpstr>
      <vt:lpstr>Joining metals</vt:lpstr>
      <vt:lpstr>Joining metals temporary</vt:lpstr>
      <vt:lpstr>Internal screw cutting</vt:lpstr>
      <vt:lpstr>Internal screw cutting</vt:lpstr>
      <vt:lpstr>Internal screw cutting</vt:lpstr>
      <vt:lpstr>external screw cutting</vt:lpstr>
      <vt:lpstr>Joining metal  Permanent</vt:lpstr>
      <vt:lpstr>Types of rivet</vt:lpstr>
      <vt:lpstr>Rivet set and snap</vt:lpstr>
      <vt:lpstr>Pop rivets</vt:lpstr>
      <vt:lpstr>Thermal joining</vt:lpstr>
      <vt:lpstr>brazing</vt:lpstr>
      <vt:lpstr>soldering</vt:lpstr>
      <vt:lpstr>welding</vt:lpstr>
      <vt:lpstr>Spot welding</vt:lpstr>
      <vt:lpstr>arc welding</vt:lpstr>
      <vt:lpstr>Manufacturing processes</vt:lpstr>
      <vt:lpstr>Metal turning</vt:lpstr>
      <vt:lpstr>Metal lathe</vt:lpstr>
      <vt:lpstr>Turning processes</vt:lpstr>
      <vt:lpstr>Turning processes</vt:lpstr>
      <vt:lpstr>Turning processes</vt:lpstr>
      <vt:lpstr>Sand casting</vt:lpstr>
      <vt:lpstr>Sand casting</vt:lpstr>
      <vt:lpstr>PowerPoint Presentation</vt:lpstr>
      <vt:lpstr>die casting</vt:lpstr>
      <vt:lpstr>PowerPoint Presentation</vt:lpstr>
      <vt:lpstr>Finishing metals</vt:lpstr>
      <vt:lpstr>Finishing metals 2</vt:lpstr>
      <vt:lpstr>Mass production</vt:lpstr>
      <vt:lpstr>task</vt:lpstr>
      <vt:lpstr>METALWORK hand and machine tools</vt:lpstr>
      <vt:lpstr>Outside callipers</vt:lpstr>
      <vt:lpstr>Odd-leg callipers</vt:lpstr>
      <vt:lpstr>Steel rule</vt:lpstr>
      <vt:lpstr>Spring dividers</vt:lpstr>
      <vt:lpstr>Centre punch</vt:lpstr>
      <vt:lpstr>scriber</vt:lpstr>
      <vt:lpstr>Engineer’s square</vt:lpstr>
      <vt:lpstr>hacksaw</vt:lpstr>
      <vt:lpstr>Jr hacksaw</vt:lpstr>
      <vt:lpstr>Ball-pein hammer</vt:lpstr>
      <vt:lpstr>Hide mallet</vt:lpstr>
      <vt:lpstr>file</vt:lpstr>
      <vt:lpstr>Tin snips</vt:lpstr>
      <vt:lpstr>Bending bar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S3 Design &amp; Manufacture</dc:title>
  <dc:creator>Scott Porter</dc:creator>
  <cp:lastModifiedBy>East Dunbartonshire Council</cp:lastModifiedBy>
  <cp:revision>37</cp:revision>
  <dcterms:created xsi:type="dcterms:W3CDTF">2020-06-15T10:10:10Z</dcterms:created>
  <dcterms:modified xsi:type="dcterms:W3CDTF">2024-03-05T14:14:43Z</dcterms:modified>
</cp:coreProperties>
</file>